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Lato" panose="020B0604020202020204" charset="0"/>
      <p:regular r:id="rId9"/>
      <p:bold r:id="rId10"/>
      <p:italic r:id="rId11"/>
      <p:boldItalic r:id="rId12"/>
    </p:embeddedFont>
    <p:embeddedFont>
      <p:font typeface="Raleway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ba2375bd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ba2375bd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cba2375bd5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cba2375bd5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ba2375bd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ba2375bd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cba2375bd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cba2375bd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ba2375bd5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ba2375bd5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Lightning Talk: Technical Challenges</a:t>
            </a:r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SD Dec21-02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4750" y="2241500"/>
            <a:ext cx="3077775" cy="209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40"/>
              <a:t>Connecting SystemC Model to the Outside World</a:t>
            </a:r>
            <a:endParaRPr sz="2240"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How to connect our simulated environment to the host operating system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 to communicate bi-directionally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Needs to be robust for continued streams of data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Needs to sync with simulations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Needs to support multiple emulated devices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Researching protocols and libraries to use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Finding documentation and examples of use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Implementing the protocols and libraries in our design </a:t>
            </a:r>
            <a:endParaRPr/>
          </a:p>
        </p:txBody>
      </p:sp>
      <p:pic>
        <p:nvPicPr>
          <p:cNvPr id="2" name="slide2">
            <a:hlinkClick r:id="" action="ppaction://media"/>
            <a:extLst>
              <a:ext uri="{FF2B5EF4-FFF2-40B4-BE49-F238E27FC236}">
                <a16:creationId xmlns:a16="http://schemas.microsoft.com/office/drawing/2014/main" id="{8333518D-A2A9-4FBB-91EB-840076AE5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2622" y="193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Ideas</a:t>
            </a:r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120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Initially reaching out to the development community (Github)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Recommended </a:t>
            </a:r>
            <a:r>
              <a:rPr lang="en" i="1"/>
              <a:t>libremote-port</a:t>
            </a:r>
            <a:r>
              <a:rPr lang="en"/>
              <a:t> library to make connection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Mentioned pre-built protocols for data packets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Little documentation so digging into implementation of the library and examples of implementation in thread demo and basic initial co-sim demo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Client had mentioned UDP packets as a simple protocol</a:t>
            </a:r>
            <a:endParaRPr i="1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Interface with SystemC server state machine with scripting language (Python)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Custom headers to match specific needs</a:t>
            </a:r>
            <a:endParaRPr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9475" y="1682600"/>
            <a:ext cx="3110401" cy="305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3">
            <a:hlinkClick r:id="" action="ppaction://media"/>
            <a:extLst>
              <a:ext uri="{FF2B5EF4-FFF2-40B4-BE49-F238E27FC236}">
                <a16:creationId xmlns:a16="http://schemas.microsoft.com/office/drawing/2014/main" id="{E495D51D-1671-4666-BC73-2D157AD91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650" y="131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i="1"/>
              <a:t>Libremote-port</a:t>
            </a:r>
            <a:r>
              <a:rPr lang="en"/>
              <a:t> documentation is limited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Demos are complicated to compile and run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Blocking issues during compilation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Running demos has little documentation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Very few documentation outside of minimal examples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SystemC interaction is still new to the team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Still bringing team members up to speed on technologies</a:t>
            </a:r>
            <a:endParaRPr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Few debugging hooks for implementation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200" y="4215425"/>
            <a:ext cx="8839199" cy="61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4">
            <a:hlinkClick r:id="" action="ppaction://media"/>
            <a:extLst>
              <a:ext uri="{FF2B5EF4-FFF2-40B4-BE49-F238E27FC236}">
                <a16:creationId xmlns:a16="http://schemas.microsoft.com/office/drawing/2014/main" id="{00100015-4D33-471A-921D-BF17DF78A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111" y="21673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Overcoming Them</a:t>
            </a:r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729450" y="1853850"/>
            <a:ext cx="3690900" cy="26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Continuing dialog with development community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Continuing to seek out additional documentation and resources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Exploring suggestions for implementation by community devs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Working with client to connect with SystemC veteran devs</a:t>
            </a:r>
            <a:endParaRPr sz="110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sz="1100"/>
              <a:t>Building prototypes and failing fast to make progress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Progressive demos (each a bit more than the last)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Diagramming understanding and plan to see flaws before we implement them</a:t>
            </a:r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853850"/>
            <a:ext cx="4418853" cy="2381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vercomingThemSlide">
            <a:hlinkClick r:id="" action="ppaction://media"/>
            <a:extLst>
              <a:ext uri="{FF2B5EF4-FFF2-40B4-BE49-F238E27FC236}">
                <a16:creationId xmlns:a16="http://schemas.microsoft.com/office/drawing/2014/main" id="{004965C1-E450-4CA4-A34E-1F4FA39A2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04" y="311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Challenges</a:t>
            </a: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9675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Documentation in general for the tools is sparse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Working with SystemC and QEMU is new for all team members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FPGAs in general can be complicated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Building custom Linux drivers will be a new experience for all team members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Continuing to communicate effectively in the team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Distributing work among team members</a:t>
            </a:r>
            <a:endParaRPr/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Maintaining constant interaction with development community</a:t>
            </a:r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6960" y="1890147"/>
            <a:ext cx="4170640" cy="250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therChallengesSlide">
            <a:hlinkClick r:id="" action="ppaction://media"/>
            <a:extLst>
              <a:ext uri="{FF2B5EF4-FFF2-40B4-BE49-F238E27FC236}">
                <a16:creationId xmlns:a16="http://schemas.microsoft.com/office/drawing/2014/main" id="{69DA67E6-86E8-4189-948A-381FD658D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9647" y="291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310</Words>
  <Application>Microsoft Office PowerPoint</Application>
  <PresentationFormat>On-screen Show (16:9)</PresentationFormat>
  <Paragraphs>44</Paragraphs>
  <Slides>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Lato</vt:lpstr>
      <vt:lpstr>Raleway</vt:lpstr>
      <vt:lpstr>Streamline</vt:lpstr>
      <vt:lpstr>Lightning Talk: Technical Challenges</vt:lpstr>
      <vt:lpstr>Connecting SystemC Model to the Outside World</vt:lpstr>
      <vt:lpstr>Initial Ideas</vt:lpstr>
      <vt:lpstr>Challenges</vt:lpstr>
      <vt:lpstr>Overcoming Them</vt:lpstr>
      <vt:lpstr>Other Challenges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Lightning Talk: Technical Challenges</dc:title>
  <cp:lastModifiedBy>Braedon Giblin</cp:lastModifiedBy>
  <cp:revision>1</cp:revision>
  <dcterms:modified xsi:type="dcterms:W3CDTF">2021-03-31T00:21:50Z</dcterms:modified>
</cp:coreProperties>
</file>