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DAD9F-9094-B000-C70C-F9968A12BC0D}" v="1" dt="2021-02-23T02:07:04.830"/>
    <p1510:client id="{27F8C052-A31B-3B4E-974E-946266252C14}" v="1" dt="2021-02-20T04:55:37.544"/>
    <p1510:client id="{962E25BB-CF52-2A9C-5366-FE5CAD631AC1}" v="2" dt="2021-02-22T20:55:58.733"/>
    <p1510:client id="{F1E17B43-CB74-CC7E-EA03-AE097FA9E6D1}" v="81" dt="2021-02-21T16:02:0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494DC-9B67-4728-86A3-F5E7A08D37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916604-5D7E-4E6E-8D0A-C0790B41FB23}">
      <dgm:prSet/>
      <dgm:spPr/>
      <dgm:t>
        <a:bodyPr/>
        <a:lstStyle/>
        <a:p>
          <a:r>
            <a:rPr lang="en-US" err="1"/>
            <a:t>SystemC</a:t>
          </a:r>
          <a:r>
            <a:rPr lang="en-US"/>
            <a:t> / QEMU co-simulation benchmarks should be built and operational</a:t>
          </a:r>
        </a:p>
      </dgm:t>
    </dgm:pt>
    <dgm:pt modelId="{9241D2A1-B914-4ABB-BEB1-598A5DDA6FD8}" type="parTrans" cxnId="{11783034-7ACF-4108-80E0-0F6702DCE375}">
      <dgm:prSet/>
      <dgm:spPr/>
      <dgm:t>
        <a:bodyPr/>
        <a:lstStyle/>
        <a:p>
          <a:endParaRPr lang="en-US"/>
        </a:p>
      </dgm:t>
    </dgm:pt>
    <dgm:pt modelId="{485997D6-6EA3-4F3C-A994-4C25D3703A01}" type="sibTrans" cxnId="{11783034-7ACF-4108-80E0-0F6702DCE375}">
      <dgm:prSet/>
      <dgm:spPr/>
      <dgm:t>
        <a:bodyPr/>
        <a:lstStyle/>
        <a:p>
          <a:endParaRPr lang="en-US"/>
        </a:p>
      </dgm:t>
    </dgm:pt>
    <dgm:pt modelId="{B9D9A10B-F0CA-43BB-A119-3439A475EB05}">
      <dgm:prSet/>
      <dgm:spPr/>
      <dgm:t>
        <a:bodyPr/>
        <a:lstStyle/>
        <a:p>
          <a:r>
            <a:rPr lang="en-US"/>
            <a:t>Prove our understanding of the various modeling tools and methodology</a:t>
          </a:r>
        </a:p>
      </dgm:t>
    </dgm:pt>
    <dgm:pt modelId="{96D8C204-E2BF-4013-8135-E15519195524}" type="parTrans" cxnId="{468C414B-578D-482B-88CA-89D4760686DD}">
      <dgm:prSet/>
      <dgm:spPr/>
      <dgm:t>
        <a:bodyPr/>
        <a:lstStyle/>
        <a:p>
          <a:endParaRPr lang="en-US"/>
        </a:p>
      </dgm:t>
    </dgm:pt>
    <dgm:pt modelId="{57A8F0B8-0015-4855-A55A-6EA1D435C5EF}" type="sibTrans" cxnId="{468C414B-578D-482B-88CA-89D4760686DD}">
      <dgm:prSet/>
      <dgm:spPr/>
      <dgm:t>
        <a:bodyPr/>
        <a:lstStyle/>
        <a:p>
          <a:endParaRPr lang="en-US"/>
        </a:p>
      </dgm:t>
    </dgm:pt>
    <dgm:pt modelId="{3287A40F-373D-4859-A8B8-98AAFBE87966}">
      <dgm:prSet/>
      <dgm:spPr/>
      <dgm:t>
        <a:bodyPr/>
        <a:lstStyle/>
        <a:p>
          <a:r>
            <a:rPr lang="en-US"/>
            <a:t>Import additional hardware into the model (e.g. a temperature sensor)</a:t>
          </a:r>
        </a:p>
      </dgm:t>
    </dgm:pt>
    <dgm:pt modelId="{0406B3EE-44F5-44C3-9BF7-AE33A8FABF16}" type="parTrans" cxnId="{9556A4C4-7535-413B-9D02-85F88F98A43F}">
      <dgm:prSet/>
      <dgm:spPr/>
      <dgm:t>
        <a:bodyPr/>
        <a:lstStyle/>
        <a:p>
          <a:endParaRPr lang="en-US"/>
        </a:p>
      </dgm:t>
    </dgm:pt>
    <dgm:pt modelId="{589D3BB3-83C8-4EE2-9E2B-D291C2F6B6DF}" type="sibTrans" cxnId="{9556A4C4-7535-413B-9D02-85F88F98A43F}">
      <dgm:prSet/>
      <dgm:spPr/>
      <dgm:t>
        <a:bodyPr/>
        <a:lstStyle/>
        <a:p>
          <a:endParaRPr lang="en-US"/>
        </a:p>
      </dgm:t>
    </dgm:pt>
    <dgm:pt modelId="{53EC9DC3-57AE-4348-A23B-508BDDC8C1A7}" type="pres">
      <dgm:prSet presAssocID="{B44494DC-9B67-4728-86A3-F5E7A08D372C}" presName="linear" presStyleCnt="0">
        <dgm:presLayoutVars>
          <dgm:animLvl val="lvl"/>
          <dgm:resizeHandles val="exact"/>
        </dgm:presLayoutVars>
      </dgm:prSet>
      <dgm:spPr/>
    </dgm:pt>
    <dgm:pt modelId="{535A5331-7ADB-49AE-BD9E-F68B680DB2CB}" type="pres">
      <dgm:prSet presAssocID="{55916604-5D7E-4E6E-8D0A-C0790B41FB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23BCF2-74E7-4F46-BDCC-450CD596DBA3}" type="pres">
      <dgm:prSet presAssocID="{485997D6-6EA3-4F3C-A994-4C25D3703A01}" presName="spacer" presStyleCnt="0"/>
      <dgm:spPr/>
    </dgm:pt>
    <dgm:pt modelId="{EA459B2D-632D-4EAC-83A2-3E65437B4272}" type="pres">
      <dgm:prSet presAssocID="{B9D9A10B-F0CA-43BB-A119-3439A475EB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F9A910-F6A6-4C99-AEA9-12CA6E9C575B}" type="pres">
      <dgm:prSet presAssocID="{57A8F0B8-0015-4855-A55A-6EA1D435C5EF}" presName="spacer" presStyleCnt="0"/>
      <dgm:spPr/>
    </dgm:pt>
    <dgm:pt modelId="{D194DDE1-C4DC-4B09-8048-254689D7A946}" type="pres">
      <dgm:prSet presAssocID="{3287A40F-373D-4859-A8B8-98AAFBE879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783034-7ACF-4108-80E0-0F6702DCE375}" srcId="{B44494DC-9B67-4728-86A3-F5E7A08D372C}" destId="{55916604-5D7E-4E6E-8D0A-C0790B41FB23}" srcOrd="0" destOrd="0" parTransId="{9241D2A1-B914-4ABB-BEB1-598A5DDA6FD8}" sibTransId="{485997D6-6EA3-4F3C-A994-4C25D3703A01}"/>
    <dgm:cxn modelId="{468C414B-578D-482B-88CA-89D4760686DD}" srcId="{B44494DC-9B67-4728-86A3-F5E7A08D372C}" destId="{B9D9A10B-F0CA-43BB-A119-3439A475EB05}" srcOrd="1" destOrd="0" parTransId="{96D8C204-E2BF-4013-8135-E15519195524}" sibTransId="{57A8F0B8-0015-4855-A55A-6EA1D435C5EF}"/>
    <dgm:cxn modelId="{13B2E154-B656-446E-BC14-B83A54024A9F}" type="presOf" srcId="{55916604-5D7E-4E6E-8D0A-C0790B41FB23}" destId="{535A5331-7ADB-49AE-BD9E-F68B680DB2CB}" srcOrd="0" destOrd="0" presId="urn:microsoft.com/office/officeart/2005/8/layout/vList2"/>
    <dgm:cxn modelId="{515ADF7C-9B2E-422A-8E9D-FE93132F7E81}" type="presOf" srcId="{B9D9A10B-F0CA-43BB-A119-3439A475EB05}" destId="{EA459B2D-632D-4EAC-83A2-3E65437B4272}" srcOrd="0" destOrd="0" presId="urn:microsoft.com/office/officeart/2005/8/layout/vList2"/>
    <dgm:cxn modelId="{04DF5BBF-E78A-47C1-A92D-F76CF04CB0FB}" type="presOf" srcId="{3287A40F-373D-4859-A8B8-98AAFBE87966}" destId="{D194DDE1-C4DC-4B09-8048-254689D7A946}" srcOrd="0" destOrd="0" presId="urn:microsoft.com/office/officeart/2005/8/layout/vList2"/>
    <dgm:cxn modelId="{9556A4C4-7535-413B-9D02-85F88F98A43F}" srcId="{B44494DC-9B67-4728-86A3-F5E7A08D372C}" destId="{3287A40F-373D-4859-A8B8-98AAFBE87966}" srcOrd="2" destOrd="0" parTransId="{0406B3EE-44F5-44C3-9BF7-AE33A8FABF16}" sibTransId="{589D3BB3-83C8-4EE2-9E2B-D291C2F6B6DF}"/>
    <dgm:cxn modelId="{EAFC23F7-B603-4CFD-8EF5-4E8A1EA70517}" type="presOf" srcId="{B44494DC-9B67-4728-86A3-F5E7A08D372C}" destId="{53EC9DC3-57AE-4348-A23B-508BDDC8C1A7}" srcOrd="0" destOrd="0" presId="urn:microsoft.com/office/officeart/2005/8/layout/vList2"/>
    <dgm:cxn modelId="{B70364F0-18C0-4CE6-AC20-3FA0BCB7FFED}" type="presParOf" srcId="{53EC9DC3-57AE-4348-A23B-508BDDC8C1A7}" destId="{535A5331-7ADB-49AE-BD9E-F68B680DB2CB}" srcOrd="0" destOrd="0" presId="urn:microsoft.com/office/officeart/2005/8/layout/vList2"/>
    <dgm:cxn modelId="{2E7BBA39-2EB0-464E-A322-3F7C8B110FE4}" type="presParOf" srcId="{53EC9DC3-57AE-4348-A23B-508BDDC8C1A7}" destId="{1023BCF2-74E7-4F46-BDCC-450CD596DBA3}" srcOrd="1" destOrd="0" presId="urn:microsoft.com/office/officeart/2005/8/layout/vList2"/>
    <dgm:cxn modelId="{E0827412-8811-4F29-A54C-442F2EB5527B}" type="presParOf" srcId="{53EC9DC3-57AE-4348-A23B-508BDDC8C1A7}" destId="{EA459B2D-632D-4EAC-83A2-3E65437B4272}" srcOrd="2" destOrd="0" presId="urn:microsoft.com/office/officeart/2005/8/layout/vList2"/>
    <dgm:cxn modelId="{F9201C6B-493F-453D-8330-F4E222091FB1}" type="presParOf" srcId="{53EC9DC3-57AE-4348-A23B-508BDDC8C1A7}" destId="{D0F9A910-F6A6-4C99-AEA9-12CA6E9C575B}" srcOrd="3" destOrd="0" presId="urn:microsoft.com/office/officeart/2005/8/layout/vList2"/>
    <dgm:cxn modelId="{CAF29B50-9E18-40B3-8BD2-5F2CB68D8B13}" type="presParOf" srcId="{53EC9DC3-57AE-4348-A23B-508BDDC8C1A7}" destId="{D194DDE1-C4DC-4B09-8048-254689D7A9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5BAA3-72AE-4436-8F9C-93B9CC3F57F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5F32A4-EFE1-43DD-8629-CE7DFD95D4C5}">
      <dgm:prSet/>
      <dgm:spPr/>
      <dgm:t>
        <a:bodyPr/>
        <a:lstStyle/>
        <a:p>
          <a:r>
            <a:rPr lang="en-US"/>
            <a:t>Clear instructions on replicating our work</a:t>
          </a:r>
        </a:p>
      </dgm:t>
    </dgm:pt>
    <dgm:pt modelId="{27115423-BF8C-479A-981C-61CA0D4120D6}" type="parTrans" cxnId="{4D1B5F66-C8CE-4AEA-A2A5-6F2DC64BFA3E}">
      <dgm:prSet/>
      <dgm:spPr/>
      <dgm:t>
        <a:bodyPr/>
        <a:lstStyle/>
        <a:p>
          <a:endParaRPr lang="en-US"/>
        </a:p>
      </dgm:t>
    </dgm:pt>
    <dgm:pt modelId="{AB01C919-40B9-4AE6-A5A1-8CAE33E7B637}" type="sibTrans" cxnId="{4D1B5F66-C8CE-4AEA-A2A5-6F2DC64BFA3E}">
      <dgm:prSet/>
      <dgm:spPr/>
      <dgm:t>
        <a:bodyPr/>
        <a:lstStyle/>
        <a:p>
          <a:endParaRPr lang="en-US"/>
        </a:p>
      </dgm:t>
    </dgm:pt>
    <dgm:pt modelId="{035A81E3-6DA6-40AC-AB36-8FF3D99A659F}">
      <dgm:prSet/>
      <dgm:spPr/>
      <dgm:t>
        <a:bodyPr/>
        <a:lstStyle/>
        <a:p>
          <a:r>
            <a:rPr lang="en-US"/>
            <a:t>Publishing our work to public open-source projects</a:t>
          </a:r>
        </a:p>
      </dgm:t>
    </dgm:pt>
    <dgm:pt modelId="{D5D328DE-2354-48D7-9FA9-E1820115A639}" type="parTrans" cxnId="{A9BF3C10-8272-4D0A-91FD-B4EE4F8CFB2A}">
      <dgm:prSet/>
      <dgm:spPr/>
      <dgm:t>
        <a:bodyPr/>
        <a:lstStyle/>
        <a:p>
          <a:endParaRPr lang="en-US"/>
        </a:p>
      </dgm:t>
    </dgm:pt>
    <dgm:pt modelId="{3374F29D-760C-4D61-A18C-538784AB4C3A}" type="sibTrans" cxnId="{A9BF3C10-8272-4D0A-91FD-B4EE4F8CFB2A}">
      <dgm:prSet/>
      <dgm:spPr/>
      <dgm:t>
        <a:bodyPr/>
        <a:lstStyle/>
        <a:p>
          <a:endParaRPr lang="en-US"/>
        </a:p>
      </dgm:t>
    </dgm:pt>
    <dgm:pt modelId="{9B886F5D-E12D-4ECB-BDAB-55D5731E7ABC}">
      <dgm:prSet/>
      <dgm:spPr/>
      <dgm:t>
        <a:bodyPr/>
        <a:lstStyle/>
        <a:p>
          <a:r>
            <a:rPr lang="en-US"/>
            <a:t>Following the coding standards and documentation standards prescribed per each public problem</a:t>
          </a:r>
        </a:p>
      </dgm:t>
    </dgm:pt>
    <dgm:pt modelId="{F0F00B9D-1B9C-464A-8298-E30E88B55452}" type="parTrans" cxnId="{605550C6-B825-4EFE-A72C-DFCA21E2CCA4}">
      <dgm:prSet/>
      <dgm:spPr/>
      <dgm:t>
        <a:bodyPr/>
        <a:lstStyle/>
        <a:p>
          <a:endParaRPr lang="en-US"/>
        </a:p>
      </dgm:t>
    </dgm:pt>
    <dgm:pt modelId="{E268D306-E17A-4360-B5F7-D95E98A62921}" type="sibTrans" cxnId="{605550C6-B825-4EFE-A72C-DFCA21E2CCA4}">
      <dgm:prSet/>
      <dgm:spPr/>
      <dgm:t>
        <a:bodyPr/>
        <a:lstStyle/>
        <a:p>
          <a:endParaRPr lang="en-US"/>
        </a:p>
      </dgm:t>
    </dgm:pt>
    <dgm:pt modelId="{C12550F2-BE10-4A83-9613-EFAB5508287D}" type="pres">
      <dgm:prSet presAssocID="{F0D5BAA3-72AE-4436-8F9C-93B9CC3F57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8176A5-5A33-40AF-99E3-BBD321CDDFEB}" type="pres">
      <dgm:prSet presAssocID="{485F32A4-EFE1-43DD-8629-CE7DFD95D4C5}" presName="hierRoot1" presStyleCnt="0"/>
      <dgm:spPr/>
    </dgm:pt>
    <dgm:pt modelId="{3EEEDB8B-F20E-486A-8525-C9AE358E7475}" type="pres">
      <dgm:prSet presAssocID="{485F32A4-EFE1-43DD-8629-CE7DFD95D4C5}" presName="composite" presStyleCnt="0"/>
      <dgm:spPr/>
    </dgm:pt>
    <dgm:pt modelId="{1ADEA64C-4C52-4256-8E8C-558A83652D33}" type="pres">
      <dgm:prSet presAssocID="{485F32A4-EFE1-43DD-8629-CE7DFD95D4C5}" presName="background" presStyleLbl="node0" presStyleIdx="0" presStyleCnt="3"/>
      <dgm:spPr/>
    </dgm:pt>
    <dgm:pt modelId="{9C2B22C5-2015-4C37-A830-02599116089D}" type="pres">
      <dgm:prSet presAssocID="{485F32A4-EFE1-43DD-8629-CE7DFD95D4C5}" presName="text" presStyleLbl="fgAcc0" presStyleIdx="0" presStyleCnt="3">
        <dgm:presLayoutVars>
          <dgm:chPref val="3"/>
        </dgm:presLayoutVars>
      </dgm:prSet>
      <dgm:spPr/>
    </dgm:pt>
    <dgm:pt modelId="{1F938490-59D1-4470-B671-FEA595A4EF3C}" type="pres">
      <dgm:prSet presAssocID="{485F32A4-EFE1-43DD-8629-CE7DFD95D4C5}" presName="hierChild2" presStyleCnt="0"/>
      <dgm:spPr/>
    </dgm:pt>
    <dgm:pt modelId="{F3E9D45C-A083-40A7-9FCB-DF51B100A034}" type="pres">
      <dgm:prSet presAssocID="{035A81E3-6DA6-40AC-AB36-8FF3D99A659F}" presName="hierRoot1" presStyleCnt="0"/>
      <dgm:spPr/>
    </dgm:pt>
    <dgm:pt modelId="{0FB10F70-C260-4CEA-A70E-1ADA0B89B811}" type="pres">
      <dgm:prSet presAssocID="{035A81E3-6DA6-40AC-AB36-8FF3D99A659F}" presName="composite" presStyleCnt="0"/>
      <dgm:spPr/>
    </dgm:pt>
    <dgm:pt modelId="{FB4BB4FC-CDA6-42E0-A4A0-9171C32EF11D}" type="pres">
      <dgm:prSet presAssocID="{035A81E3-6DA6-40AC-AB36-8FF3D99A659F}" presName="background" presStyleLbl="node0" presStyleIdx="1" presStyleCnt="3"/>
      <dgm:spPr/>
    </dgm:pt>
    <dgm:pt modelId="{4C0B5885-0B8F-4529-8FC6-C8F84097DC99}" type="pres">
      <dgm:prSet presAssocID="{035A81E3-6DA6-40AC-AB36-8FF3D99A659F}" presName="text" presStyleLbl="fgAcc0" presStyleIdx="1" presStyleCnt="3">
        <dgm:presLayoutVars>
          <dgm:chPref val="3"/>
        </dgm:presLayoutVars>
      </dgm:prSet>
      <dgm:spPr/>
    </dgm:pt>
    <dgm:pt modelId="{F6EE96AD-C7E6-47DA-A032-E54647537D1F}" type="pres">
      <dgm:prSet presAssocID="{035A81E3-6DA6-40AC-AB36-8FF3D99A659F}" presName="hierChild2" presStyleCnt="0"/>
      <dgm:spPr/>
    </dgm:pt>
    <dgm:pt modelId="{2B81E3FB-1A6C-4B40-AC0B-97CF9EA24705}" type="pres">
      <dgm:prSet presAssocID="{9B886F5D-E12D-4ECB-BDAB-55D5731E7ABC}" presName="hierRoot1" presStyleCnt="0"/>
      <dgm:spPr/>
    </dgm:pt>
    <dgm:pt modelId="{9B475379-DAD7-47F6-A4CB-B10CAFCC3B9F}" type="pres">
      <dgm:prSet presAssocID="{9B886F5D-E12D-4ECB-BDAB-55D5731E7ABC}" presName="composite" presStyleCnt="0"/>
      <dgm:spPr/>
    </dgm:pt>
    <dgm:pt modelId="{446729A4-4AFA-488A-A647-C77E8143F177}" type="pres">
      <dgm:prSet presAssocID="{9B886F5D-E12D-4ECB-BDAB-55D5731E7ABC}" presName="background" presStyleLbl="node0" presStyleIdx="2" presStyleCnt="3"/>
      <dgm:spPr/>
    </dgm:pt>
    <dgm:pt modelId="{CE931B15-ABB5-4758-8670-B0F5999DABDB}" type="pres">
      <dgm:prSet presAssocID="{9B886F5D-E12D-4ECB-BDAB-55D5731E7ABC}" presName="text" presStyleLbl="fgAcc0" presStyleIdx="2" presStyleCnt="3">
        <dgm:presLayoutVars>
          <dgm:chPref val="3"/>
        </dgm:presLayoutVars>
      </dgm:prSet>
      <dgm:spPr/>
    </dgm:pt>
    <dgm:pt modelId="{AE797A9B-0F4B-428A-8899-F9FA2284264C}" type="pres">
      <dgm:prSet presAssocID="{9B886F5D-E12D-4ECB-BDAB-55D5731E7ABC}" presName="hierChild2" presStyleCnt="0"/>
      <dgm:spPr/>
    </dgm:pt>
  </dgm:ptLst>
  <dgm:cxnLst>
    <dgm:cxn modelId="{A9BF3C10-8272-4D0A-91FD-B4EE4F8CFB2A}" srcId="{F0D5BAA3-72AE-4436-8F9C-93B9CC3F57F7}" destId="{035A81E3-6DA6-40AC-AB36-8FF3D99A659F}" srcOrd="1" destOrd="0" parTransId="{D5D328DE-2354-48D7-9FA9-E1820115A639}" sibTransId="{3374F29D-760C-4D61-A18C-538784AB4C3A}"/>
    <dgm:cxn modelId="{4D1B5F66-C8CE-4AEA-A2A5-6F2DC64BFA3E}" srcId="{F0D5BAA3-72AE-4436-8F9C-93B9CC3F57F7}" destId="{485F32A4-EFE1-43DD-8629-CE7DFD95D4C5}" srcOrd="0" destOrd="0" parTransId="{27115423-BF8C-479A-981C-61CA0D4120D6}" sibTransId="{AB01C919-40B9-4AE6-A5A1-8CAE33E7B637}"/>
    <dgm:cxn modelId="{AC541B57-E0CC-4560-8AA5-8DBB329FFD1A}" type="presOf" srcId="{035A81E3-6DA6-40AC-AB36-8FF3D99A659F}" destId="{4C0B5885-0B8F-4529-8FC6-C8F84097DC99}" srcOrd="0" destOrd="0" presId="urn:microsoft.com/office/officeart/2005/8/layout/hierarchy1"/>
    <dgm:cxn modelId="{64A46DAF-0645-4C7A-9E8F-85352161C01F}" type="presOf" srcId="{F0D5BAA3-72AE-4436-8F9C-93B9CC3F57F7}" destId="{C12550F2-BE10-4A83-9613-EFAB5508287D}" srcOrd="0" destOrd="0" presId="urn:microsoft.com/office/officeart/2005/8/layout/hierarchy1"/>
    <dgm:cxn modelId="{605550C6-B825-4EFE-A72C-DFCA21E2CCA4}" srcId="{F0D5BAA3-72AE-4436-8F9C-93B9CC3F57F7}" destId="{9B886F5D-E12D-4ECB-BDAB-55D5731E7ABC}" srcOrd="2" destOrd="0" parTransId="{F0F00B9D-1B9C-464A-8298-E30E88B55452}" sibTransId="{E268D306-E17A-4360-B5F7-D95E98A62921}"/>
    <dgm:cxn modelId="{933BDCE4-FDAD-4660-B841-EBDE4C53093D}" type="presOf" srcId="{9B886F5D-E12D-4ECB-BDAB-55D5731E7ABC}" destId="{CE931B15-ABB5-4758-8670-B0F5999DABDB}" srcOrd="0" destOrd="0" presId="urn:microsoft.com/office/officeart/2005/8/layout/hierarchy1"/>
    <dgm:cxn modelId="{749449EC-736B-4EEB-9E74-4C51349C713E}" type="presOf" srcId="{485F32A4-EFE1-43DD-8629-CE7DFD95D4C5}" destId="{9C2B22C5-2015-4C37-A830-02599116089D}" srcOrd="0" destOrd="0" presId="urn:microsoft.com/office/officeart/2005/8/layout/hierarchy1"/>
    <dgm:cxn modelId="{5D5AFB4D-A7EF-43DF-AB30-52B745A0471D}" type="presParOf" srcId="{C12550F2-BE10-4A83-9613-EFAB5508287D}" destId="{CB8176A5-5A33-40AF-99E3-BBD321CDDFEB}" srcOrd="0" destOrd="0" presId="urn:microsoft.com/office/officeart/2005/8/layout/hierarchy1"/>
    <dgm:cxn modelId="{AA384244-0CDE-442C-8396-863BDA450683}" type="presParOf" srcId="{CB8176A5-5A33-40AF-99E3-BBD321CDDFEB}" destId="{3EEEDB8B-F20E-486A-8525-C9AE358E7475}" srcOrd="0" destOrd="0" presId="urn:microsoft.com/office/officeart/2005/8/layout/hierarchy1"/>
    <dgm:cxn modelId="{BD618467-B45D-4D31-9284-99C629B75567}" type="presParOf" srcId="{3EEEDB8B-F20E-486A-8525-C9AE358E7475}" destId="{1ADEA64C-4C52-4256-8E8C-558A83652D33}" srcOrd="0" destOrd="0" presId="urn:microsoft.com/office/officeart/2005/8/layout/hierarchy1"/>
    <dgm:cxn modelId="{DB813B9D-B270-4E1E-93B0-B7DA92CD6D09}" type="presParOf" srcId="{3EEEDB8B-F20E-486A-8525-C9AE358E7475}" destId="{9C2B22C5-2015-4C37-A830-02599116089D}" srcOrd="1" destOrd="0" presId="urn:microsoft.com/office/officeart/2005/8/layout/hierarchy1"/>
    <dgm:cxn modelId="{249A68A7-5740-4572-ABB9-BC26EA200DEC}" type="presParOf" srcId="{CB8176A5-5A33-40AF-99E3-BBD321CDDFEB}" destId="{1F938490-59D1-4470-B671-FEA595A4EF3C}" srcOrd="1" destOrd="0" presId="urn:microsoft.com/office/officeart/2005/8/layout/hierarchy1"/>
    <dgm:cxn modelId="{E8BE0E2E-1090-4258-97CD-B32BED9FABFA}" type="presParOf" srcId="{C12550F2-BE10-4A83-9613-EFAB5508287D}" destId="{F3E9D45C-A083-40A7-9FCB-DF51B100A034}" srcOrd="1" destOrd="0" presId="urn:microsoft.com/office/officeart/2005/8/layout/hierarchy1"/>
    <dgm:cxn modelId="{73BB1763-8F89-4801-82F4-40B328F7CEC7}" type="presParOf" srcId="{F3E9D45C-A083-40A7-9FCB-DF51B100A034}" destId="{0FB10F70-C260-4CEA-A70E-1ADA0B89B811}" srcOrd="0" destOrd="0" presId="urn:microsoft.com/office/officeart/2005/8/layout/hierarchy1"/>
    <dgm:cxn modelId="{08C86933-9D68-45D8-BFF1-D5FA3A0A0599}" type="presParOf" srcId="{0FB10F70-C260-4CEA-A70E-1ADA0B89B811}" destId="{FB4BB4FC-CDA6-42E0-A4A0-9171C32EF11D}" srcOrd="0" destOrd="0" presId="urn:microsoft.com/office/officeart/2005/8/layout/hierarchy1"/>
    <dgm:cxn modelId="{138E108E-508B-47AA-A461-EA94CAA0A5A6}" type="presParOf" srcId="{0FB10F70-C260-4CEA-A70E-1ADA0B89B811}" destId="{4C0B5885-0B8F-4529-8FC6-C8F84097DC99}" srcOrd="1" destOrd="0" presId="urn:microsoft.com/office/officeart/2005/8/layout/hierarchy1"/>
    <dgm:cxn modelId="{B7F7D8BC-4557-4514-A9AC-B101FDCFD0C0}" type="presParOf" srcId="{F3E9D45C-A083-40A7-9FCB-DF51B100A034}" destId="{F6EE96AD-C7E6-47DA-A032-E54647537D1F}" srcOrd="1" destOrd="0" presId="urn:microsoft.com/office/officeart/2005/8/layout/hierarchy1"/>
    <dgm:cxn modelId="{FFDC105B-1BA9-4269-A50F-13A294E1C8DD}" type="presParOf" srcId="{C12550F2-BE10-4A83-9613-EFAB5508287D}" destId="{2B81E3FB-1A6C-4B40-AC0B-97CF9EA24705}" srcOrd="2" destOrd="0" presId="urn:microsoft.com/office/officeart/2005/8/layout/hierarchy1"/>
    <dgm:cxn modelId="{390D56AF-9A15-447A-9A74-2FA57EC81863}" type="presParOf" srcId="{2B81E3FB-1A6C-4B40-AC0B-97CF9EA24705}" destId="{9B475379-DAD7-47F6-A4CB-B10CAFCC3B9F}" srcOrd="0" destOrd="0" presId="urn:microsoft.com/office/officeart/2005/8/layout/hierarchy1"/>
    <dgm:cxn modelId="{34B3C42B-5ED8-468B-8466-379EF7681DDD}" type="presParOf" srcId="{9B475379-DAD7-47F6-A4CB-B10CAFCC3B9F}" destId="{446729A4-4AFA-488A-A647-C77E8143F177}" srcOrd="0" destOrd="0" presId="urn:microsoft.com/office/officeart/2005/8/layout/hierarchy1"/>
    <dgm:cxn modelId="{0D127A56-EC95-4349-A508-00E128204DC3}" type="presParOf" srcId="{9B475379-DAD7-47F6-A4CB-B10CAFCC3B9F}" destId="{CE931B15-ABB5-4758-8670-B0F5999DABDB}" srcOrd="1" destOrd="0" presId="urn:microsoft.com/office/officeart/2005/8/layout/hierarchy1"/>
    <dgm:cxn modelId="{D9CA7ECE-A3E0-4E8F-850B-520252AE839B}" type="presParOf" srcId="{2B81E3FB-1A6C-4B40-AC0B-97CF9EA24705}" destId="{AE797A9B-0F4B-428A-8899-F9FA228426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A98AD-E36B-4B80-8C3D-0B78DF802F1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C8C98C6-97C7-4ACF-98B8-4E36EFA6EE1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Abide by the coding standard that is evident in the repository we are using</a:t>
          </a:r>
        </a:p>
      </dgm:t>
    </dgm:pt>
    <dgm:pt modelId="{230D17B2-08C9-42A3-84B3-4CA9157AF67D}" type="parTrans" cxnId="{EE75A32D-2D9F-40EF-8ABF-0B4E6CF232BD}">
      <dgm:prSet/>
      <dgm:spPr/>
      <dgm:t>
        <a:bodyPr/>
        <a:lstStyle/>
        <a:p>
          <a:endParaRPr lang="en-US"/>
        </a:p>
      </dgm:t>
    </dgm:pt>
    <dgm:pt modelId="{75ADED7F-451C-4D8D-BE7A-87A771AE3634}" type="sibTrans" cxnId="{EE75A32D-2D9F-40EF-8ABF-0B4E6CF232BD}">
      <dgm:prSet/>
      <dgm:spPr/>
      <dgm:t>
        <a:bodyPr/>
        <a:lstStyle/>
        <a:p>
          <a:endParaRPr lang="en-US"/>
        </a:p>
      </dgm:t>
    </dgm:pt>
    <dgm:pt modelId="{4336225D-9C19-461F-96F1-B25AB7AA851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Make code readable for anyone that will use it (talk through your logic through comments for each process)</a:t>
          </a:r>
        </a:p>
      </dgm:t>
    </dgm:pt>
    <dgm:pt modelId="{5AB96A51-F859-408F-8367-208A8A77226C}" type="parTrans" cxnId="{221F86F1-85B1-4E03-A88A-06D92FAFE547}">
      <dgm:prSet/>
      <dgm:spPr/>
      <dgm:t>
        <a:bodyPr/>
        <a:lstStyle/>
        <a:p>
          <a:endParaRPr lang="en-US"/>
        </a:p>
      </dgm:t>
    </dgm:pt>
    <dgm:pt modelId="{45DDBF8F-3F46-46E4-99DC-6377F4FC355A}" type="sibTrans" cxnId="{221F86F1-85B1-4E03-A88A-06D92FAFE547}">
      <dgm:prSet/>
      <dgm:spPr/>
      <dgm:t>
        <a:bodyPr/>
        <a:lstStyle/>
        <a:p>
          <a:endParaRPr lang="en-US"/>
        </a:p>
      </dgm:t>
    </dgm:pt>
    <dgm:pt modelId="{7EE901B6-7ED3-4331-BBD0-8C28037E4483}">
      <dgm:prSet phldr="0"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1600" dirty="0">
              <a:latin typeface="Century Gothic" panose="020B0502020202020204"/>
            </a:rPr>
            <a:t>If we have any questions, ask the repository moderators what they think would be best.</a:t>
          </a:r>
          <a:endParaRPr lang="en-US" sz="1600" dirty="0"/>
        </a:p>
      </dgm:t>
    </dgm:pt>
    <dgm:pt modelId="{D1048BF0-CC1F-4E4B-B178-83734171A092}" type="parTrans" cxnId="{C5867C3F-626D-4248-8232-40A0F9EC3495}">
      <dgm:prSet/>
      <dgm:spPr/>
      <dgm:t>
        <a:bodyPr/>
        <a:lstStyle/>
        <a:p>
          <a:endParaRPr lang="en-US"/>
        </a:p>
      </dgm:t>
    </dgm:pt>
    <dgm:pt modelId="{E8A70368-722C-4F3C-8512-26B5C3ADFE4B}" type="sibTrans" cxnId="{C5867C3F-626D-4248-8232-40A0F9EC3495}">
      <dgm:prSet/>
      <dgm:spPr/>
      <dgm:t>
        <a:bodyPr/>
        <a:lstStyle/>
        <a:p>
          <a:endParaRPr lang="en-US"/>
        </a:p>
      </dgm:t>
    </dgm:pt>
    <dgm:pt modelId="{C05C6A5C-B56C-4857-B89A-D85087FAD220}" type="pres">
      <dgm:prSet presAssocID="{4A9A98AD-E36B-4B80-8C3D-0B78DF802F12}" presName="root" presStyleCnt="0">
        <dgm:presLayoutVars>
          <dgm:dir/>
          <dgm:resizeHandles val="exact"/>
        </dgm:presLayoutVars>
      </dgm:prSet>
      <dgm:spPr/>
    </dgm:pt>
    <dgm:pt modelId="{0D2B1F8E-D433-4728-A92F-32D27FAD77C5}" type="pres">
      <dgm:prSet presAssocID="{CC8C98C6-97C7-4ACF-98B8-4E36EFA6EE19}" presName="compNode" presStyleCnt="0"/>
      <dgm:spPr/>
    </dgm:pt>
    <dgm:pt modelId="{4F4CF939-B474-4B05-A2DE-3040C4DD3B13}" type="pres">
      <dgm:prSet presAssocID="{CC8C98C6-97C7-4ACF-98B8-4E36EFA6EE1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CA61644-D138-42B5-971C-F92828F161ED}" type="pres">
      <dgm:prSet presAssocID="{CC8C98C6-97C7-4ACF-98B8-4E36EFA6EE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DF0BA53-9724-40F0-A1D7-E8E2C51EB411}" type="pres">
      <dgm:prSet presAssocID="{CC8C98C6-97C7-4ACF-98B8-4E36EFA6EE19}" presName="spaceRect" presStyleCnt="0"/>
      <dgm:spPr/>
    </dgm:pt>
    <dgm:pt modelId="{38346FD5-664C-42B7-8B99-A545FF2C6115}" type="pres">
      <dgm:prSet presAssocID="{CC8C98C6-97C7-4ACF-98B8-4E36EFA6EE19}" presName="textRect" presStyleLbl="revTx" presStyleIdx="0" presStyleCnt="3">
        <dgm:presLayoutVars>
          <dgm:chMax val="1"/>
          <dgm:chPref val="1"/>
        </dgm:presLayoutVars>
      </dgm:prSet>
      <dgm:spPr/>
    </dgm:pt>
    <dgm:pt modelId="{E848A5BD-1D71-4F32-84C8-114F4D5E9DC4}" type="pres">
      <dgm:prSet presAssocID="{75ADED7F-451C-4D8D-BE7A-87A771AE3634}" presName="sibTrans" presStyleCnt="0"/>
      <dgm:spPr/>
    </dgm:pt>
    <dgm:pt modelId="{ED7C3AC8-1AC6-4BFD-88AF-B4BF471ABA6C}" type="pres">
      <dgm:prSet presAssocID="{4336225D-9C19-461F-96F1-B25AB7AA8511}" presName="compNode" presStyleCnt="0"/>
      <dgm:spPr/>
    </dgm:pt>
    <dgm:pt modelId="{1F3FB3BC-9C2D-4DAD-B1F7-DF15DD9C625C}" type="pres">
      <dgm:prSet presAssocID="{4336225D-9C19-461F-96F1-B25AB7AA851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067A5BD-F161-4F18-A6A6-0756083E4215}" type="pres">
      <dgm:prSet presAssocID="{4336225D-9C19-461F-96F1-B25AB7AA85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0AD5B27-F069-4AD4-B4E0-410C2A451CFE}" type="pres">
      <dgm:prSet presAssocID="{4336225D-9C19-461F-96F1-B25AB7AA8511}" presName="spaceRect" presStyleCnt="0"/>
      <dgm:spPr/>
    </dgm:pt>
    <dgm:pt modelId="{A231D2BA-B7B3-41EA-BBC9-C7E20B08410E}" type="pres">
      <dgm:prSet presAssocID="{4336225D-9C19-461F-96F1-B25AB7AA8511}" presName="textRect" presStyleLbl="revTx" presStyleIdx="1" presStyleCnt="3">
        <dgm:presLayoutVars>
          <dgm:chMax val="1"/>
          <dgm:chPref val="1"/>
        </dgm:presLayoutVars>
      </dgm:prSet>
      <dgm:spPr/>
    </dgm:pt>
    <dgm:pt modelId="{D07186F7-F8EF-48E7-881D-B0997B6BC7FB}" type="pres">
      <dgm:prSet presAssocID="{45DDBF8F-3F46-46E4-99DC-6377F4FC355A}" presName="sibTrans" presStyleCnt="0"/>
      <dgm:spPr/>
    </dgm:pt>
    <dgm:pt modelId="{5B66636B-9F74-4DBD-9D34-4AAA38716121}" type="pres">
      <dgm:prSet presAssocID="{7EE901B6-7ED3-4331-BBD0-8C28037E4483}" presName="compNode" presStyleCnt="0"/>
      <dgm:spPr/>
    </dgm:pt>
    <dgm:pt modelId="{1387466C-FB93-4647-8A66-DD03631C868C}" type="pres">
      <dgm:prSet presAssocID="{7EE901B6-7ED3-4331-BBD0-8C28037E448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5BCA1E5-42FD-46C7-A1C0-FEDC49B9E911}" type="pres">
      <dgm:prSet presAssocID="{7EE901B6-7ED3-4331-BBD0-8C28037E44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487C6CB-18FA-478E-9187-1B467CE48AC9}" type="pres">
      <dgm:prSet presAssocID="{7EE901B6-7ED3-4331-BBD0-8C28037E4483}" presName="spaceRect" presStyleCnt="0"/>
      <dgm:spPr/>
    </dgm:pt>
    <dgm:pt modelId="{7496B1F0-6D70-4A08-9861-12775BC04C3A}" type="pres">
      <dgm:prSet presAssocID="{7EE901B6-7ED3-4331-BBD0-8C28037E448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91FF0A-F962-4417-A0B8-5C4B8AFB161F}" type="presOf" srcId="{4336225D-9C19-461F-96F1-B25AB7AA8511}" destId="{A231D2BA-B7B3-41EA-BBC9-C7E20B08410E}" srcOrd="0" destOrd="0" presId="urn:microsoft.com/office/officeart/2018/5/layout/IconLeafLabelList"/>
    <dgm:cxn modelId="{EE463F13-8ED8-4019-A793-8B11BAB92F44}" type="presOf" srcId="{4A9A98AD-E36B-4B80-8C3D-0B78DF802F12}" destId="{C05C6A5C-B56C-4857-B89A-D85087FAD220}" srcOrd="0" destOrd="0" presId="urn:microsoft.com/office/officeart/2018/5/layout/IconLeafLabelList"/>
    <dgm:cxn modelId="{9B33912B-B0D0-4C99-A675-CB77E8539FC4}" type="presOf" srcId="{7EE901B6-7ED3-4331-BBD0-8C28037E4483}" destId="{7496B1F0-6D70-4A08-9861-12775BC04C3A}" srcOrd="0" destOrd="0" presId="urn:microsoft.com/office/officeart/2018/5/layout/IconLeafLabelList"/>
    <dgm:cxn modelId="{EE75A32D-2D9F-40EF-8ABF-0B4E6CF232BD}" srcId="{4A9A98AD-E36B-4B80-8C3D-0B78DF802F12}" destId="{CC8C98C6-97C7-4ACF-98B8-4E36EFA6EE19}" srcOrd="0" destOrd="0" parTransId="{230D17B2-08C9-42A3-84B3-4CA9157AF67D}" sibTransId="{75ADED7F-451C-4D8D-BE7A-87A771AE3634}"/>
    <dgm:cxn modelId="{C5867C3F-626D-4248-8232-40A0F9EC3495}" srcId="{4A9A98AD-E36B-4B80-8C3D-0B78DF802F12}" destId="{7EE901B6-7ED3-4331-BBD0-8C28037E4483}" srcOrd="2" destOrd="0" parTransId="{D1048BF0-CC1F-4E4B-B178-83734171A092}" sibTransId="{E8A70368-722C-4F3C-8512-26B5C3ADFE4B}"/>
    <dgm:cxn modelId="{C453BD9D-BAF1-4722-A8E1-201B7D16F2DB}" type="presOf" srcId="{CC8C98C6-97C7-4ACF-98B8-4E36EFA6EE19}" destId="{38346FD5-664C-42B7-8B99-A545FF2C6115}" srcOrd="0" destOrd="0" presId="urn:microsoft.com/office/officeart/2018/5/layout/IconLeafLabelList"/>
    <dgm:cxn modelId="{221F86F1-85B1-4E03-A88A-06D92FAFE547}" srcId="{4A9A98AD-E36B-4B80-8C3D-0B78DF802F12}" destId="{4336225D-9C19-461F-96F1-B25AB7AA8511}" srcOrd="1" destOrd="0" parTransId="{5AB96A51-F859-408F-8367-208A8A77226C}" sibTransId="{45DDBF8F-3F46-46E4-99DC-6377F4FC355A}"/>
    <dgm:cxn modelId="{665452E9-4F1F-467D-8EDA-2D6EE60EA048}" type="presParOf" srcId="{C05C6A5C-B56C-4857-B89A-D85087FAD220}" destId="{0D2B1F8E-D433-4728-A92F-32D27FAD77C5}" srcOrd="0" destOrd="0" presId="urn:microsoft.com/office/officeart/2018/5/layout/IconLeafLabelList"/>
    <dgm:cxn modelId="{81C50545-4976-4113-B8EC-4E1AAD856060}" type="presParOf" srcId="{0D2B1F8E-D433-4728-A92F-32D27FAD77C5}" destId="{4F4CF939-B474-4B05-A2DE-3040C4DD3B13}" srcOrd="0" destOrd="0" presId="urn:microsoft.com/office/officeart/2018/5/layout/IconLeafLabelList"/>
    <dgm:cxn modelId="{CE78BCA9-4716-4510-9E10-A191CE247E09}" type="presParOf" srcId="{0D2B1F8E-D433-4728-A92F-32D27FAD77C5}" destId="{CCA61644-D138-42B5-971C-F92828F161ED}" srcOrd="1" destOrd="0" presId="urn:microsoft.com/office/officeart/2018/5/layout/IconLeafLabelList"/>
    <dgm:cxn modelId="{99AED39E-4CF5-4D2F-8C6B-ADFFE36F018B}" type="presParOf" srcId="{0D2B1F8E-D433-4728-A92F-32D27FAD77C5}" destId="{DDF0BA53-9724-40F0-A1D7-E8E2C51EB411}" srcOrd="2" destOrd="0" presId="urn:microsoft.com/office/officeart/2018/5/layout/IconLeafLabelList"/>
    <dgm:cxn modelId="{3C8F2D53-DB2D-49DA-BF53-AA5B6FD6AD3C}" type="presParOf" srcId="{0D2B1F8E-D433-4728-A92F-32D27FAD77C5}" destId="{38346FD5-664C-42B7-8B99-A545FF2C6115}" srcOrd="3" destOrd="0" presId="urn:microsoft.com/office/officeart/2018/5/layout/IconLeafLabelList"/>
    <dgm:cxn modelId="{841CB3B5-206B-403A-AB4C-2EA18AA35918}" type="presParOf" srcId="{C05C6A5C-B56C-4857-B89A-D85087FAD220}" destId="{E848A5BD-1D71-4F32-84C8-114F4D5E9DC4}" srcOrd="1" destOrd="0" presId="urn:microsoft.com/office/officeart/2018/5/layout/IconLeafLabelList"/>
    <dgm:cxn modelId="{F70850F9-6933-4BC6-9FE2-BF5CF89D14C1}" type="presParOf" srcId="{C05C6A5C-B56C-4857-B89A-D85087FAD220}" destId="{ED7C3AC8-1AC6-4BFD-88AF-B4BF471ABA6C}" srcOrd="2" destOrd="0" presId="urn:microsoft.com/office/officeart/2018/5/layout/IconLeafLabelList"/>
    <dgm:cxn modelId="{A3FB7427-CF74-456E-AE1E-79CB89E9C96D}" type="presParOf" srcId="{ED7C3AC8-1AC6-4BFD-88AF-B4BF471ABA6C}" destId="{1F3FB3BC-9C2D-4DAD-B1F7-DF15DD9C625C}" srcOrd="0" destOrd="0" presId="urn:microsoft.com/office/officeart/2018/5/layout/IconLeafLabelList"/>
    <dgm:cxn modelId="{8ED0ACBA-B455-4C5A-88F4-4E20EE9D529B}" type="presParOf" srcId="{ED7C3AC8-1AC6-4BFD-88AF-B4BF471ABA6C}" destId="{D067A5BD-F161-4F18-A6A6-0756083E4215}" srcOrd="1" destOrd="0" presId="urn:microsoft.com/office/officeart/2018/5/layout/IconLeafLabelList"/>
    <dgm:cxn modelId="{203FF0B6-FE6F-44F6-8C8C-2D6448EDFA98}" type="presParOf" srcId="{ED7C3AC8-1AC6-4BFD-88AF-B4BF471ABA6C}" destId="{50AD5B27-F069-4AD4-B4E0-410C2A451CFE}" srcOrd="2" destOrd="0" presId="urn:microsoft.com/office/officeart/2018/5/layout/IconLeafLabelList"/>
    <dgm:cxn modelId="{2C664132-B6DA-4F18-9D4F-1759E4C9DD3C}" type="presParOf" srcId="{ED7C3AC8-1AC6-4BFD-88AF-B4BF471ABA6C}" destId="{A231D2BA-B7B3-41EA-BBC9-C7E20B08410E}" srcOrd="3" destOrd="0" presId="urn:microsoft.com/office/officeart/2018/5/layout/IconLeafLabelList"/>
    <dgm:cxn modelId="{EBF18407-CD42-4EF6-9889-772A7B51C55B}" type="presParOf" srcId="{C05C6A5C-B56C-4857-B89A-D85087FAD220}" destId="{D07186F7-F8EF-48E7-881D-B0997B6BC7FB}" srcOrd="3" destOrd="0" presId="urn:microsoft.com/office/officeart/2018/5/layout/IconLeafLabelList"/>
    <dgm:cxn modelId="{E410EC87-1066-490A-93CB-B994B13FB0F4}" type="presParOf" srcId="{C05C6A5C-B56C-4857-B89A-D85087FAD220}" destId="{5B66636B-9F74-4DBD-9D34-4AAA38716121}" srcOrd="4" destOrd="0" presId="urn:microsoft.com/office/officeart/2018/5/layout/IconLeafLabelList"/>
    <dgm:cxn modelId="{5FB29EA5-4813-4FF7-A16D-4CCC3C8163ED}" type="presParOf" srcId="{5B66636B-9F74-4DBD-9D34-4AAA38716121}" destId="{1387466C-FB93-4647-8A66-DD03631C868C}" srcOrd="0" destOrd="0" presId="urn:microsoft.com/office/officeart/2018/5/layout/IconLeafLabelList"/>
    <dgm:cxn modelId="{902FB7E3-AA63-4518-815A-21DF27698B8B}" type="presParOf" srcId="{5B66636B-9F74-4DBD-9D34-4AAA38716121}" destId="{45BCA1E5-42FD-46C7-A1C0-FEDC49B9E911}" srcOrd="1" destOrd="0" presId="urn:microsoft.com/office/officeart/2018/5/layout/IconLeafLabelList"/>
    <dgm:cxn modelId="{C7BE241F-D3BA-498B-ADC5-9442C81867C6}" type="presParOf" srcId="{5B66636B-9F74-4DBD-9D34-4AAA38716121}" destId="{0487C6CB-18FA-478E-9187-1B467CE48AC9}" srcOrd="2" destOrd="0" presId="urn:microsoft.com/office/officeart/2018/5/layout/IconLeafLabelList"/>
    <dgm:cxn modelId="{1282E6B4-FA91-4E81-A058-593C99596736}" type="presParOf" srcId="{5B66636B-9F74-4DBD-9D34-4AAA38716121}" destId="{7496B1F0-6D70-4A08-9861-12775BC04C3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51694-3901-4B37-89DE-1D85070B54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FA67F97-DD59-431C-8AC3-6893831B279E}">
      <dgm:prSet/>
      <dgm:spPr/>
      <dgm:t>
        <a:bodyPr/>
        <a:lstStyle/>
        <a:p>
          <a:r>
            <a:rPr lang="en-US"/>
            <a:t>Documentation should match whichever project is actively being contributed too</a:t>
          </a:r>
        </a:p>
      </dgm:t>
    </dgm:pt>
    <dgm:pt modelId="{EA77051E-B4B6-409E-B931-BD4605A9D7AC}" type="parTrans" cxnId="{33FDCADB-2273-41A4-B4BA-8D2CB5F4B90C}">
      <dgm:prSet/>
      <dgm:spPr/>
      <dgm:t>
        <a:bodyPr/>
        <a:lstStyle/>
        <a:p>
          <a:endParaRPr lang="en-US"/>
        </a:p>
      </dgm:t>
    </dgm:pt>
    <dgm:pt modelId="{23437131-6361-4DD9-A146-875F59114353}" type="sibTrans" cxnId="{33FDCADB-2273-41A4-B4BA-8D2CB5F4B90C}">
      <dgm:prSet/>
      <dgm:spPr/>
      <dgm:t>
        <a:bodyPr/>
        <a:lstStyle/>
        <a:p>
          <a:endParaRPr lang="en-US"/>
        </a:p>
      </dgm:t>
    </dgm:pt>
    <dgm:pt modelId="{F4ACBC55-0490-4948-BA0E-3FEFDB734CCE}">
      <dgm:prSet/>
      <dgm:spPr/>
      <dgm:t>
        <a:bodyPr/>
        <a:lstStyle/>
        <a:p>
          <a:r>
            <a:rPr lang="en-US"/>
            <a:t>In general, documentation should be concise though descriptive</a:t>
          </a:r>
        </a:p>
      </dgm:t>
    </dgm:pt>
    <dgm:pt modelId="{68DB6B6C-7D63-4E55-980C-4CFD903FAF4A}" type="parTrans" cxnId="{FADECBB7-D1FA-42E1-A1E1-F6977ACCE8C6}">
      <dgm:prSet/>
      <dgm:spPr/>
      <dgm:t>
        <a:bodyPr/>
        <a:lstStyle/>
        <a:p>
          <a:endParaRPr lang="en-US"/>
        </a:p>
      </dgm:t>
    </dgm:pt>
    <dgm:pt modelId="{C4FD62BE-F8EA-43D8-8217-D66593127249}" type="sibTrans" cxnId="{FADECBB7-D1FA-42E1-A1E1-F6977ACCE8C6}">
      <dgm:prSet/>
      <dgm:spPr/>
      <dgm:t>
        <a:bodyPr/>
        <a:lstStyle/>
        <a:p>
          <a:endParaRPr lang="en-US"/>
        </a:p>
      </dgm:t>
    </dgm:pt>
    <dgm:pt modelId="{447B6A2F-4029-46D3-A5FD-1870B6DA1AE5}">
      <dgm:prSet/>
      <dgm:spPr/>
      <dgm:t>
        <a:bodyPr/>
        <a:lstStyle/>
        <a:p>
          <a:r>
            <a:rPr lang="en-US"/>
            <a:t>Documentation should be public for public projects, and proprietary when working with proprietary system</a:t>
          </a:r>
        </a:p>
      </dgm:t>
    </dgm:pt>
    <dgm:pt modelId="{354D4571-B9F2-4A43-825D-ABFEC8FB0148}" type="parTrans" cxnId="{F24E72D8-288E-4C8C-B121-8670FD4C7FF8}">
      <dgm:prSet/>
      <dgm:spPr/>
      <dgm:t>
        <a:bodyPr/>
        <a:lstStyle/>
        <a:p>
          <a:endParaRPr lang="en-US"/>
        </a:p>
      </dgm:t>
    </dgm:pt>
    <dgm:pt modelId="{548DF211-6F3E-4135-B852-303DDA4AF06D}" type="sibTrans" cxnId="{F24E72D8-288E-4C8C-B121-8670FD4C7FF8}">
      <dgm:prSet/>
      <dgm:spPr/>
      <dgm:t>
        <a:bodyPr/>
        <a:lstStyle/>
        <a:p>
          <a:endParaRPr lang="en-US"/>
        </a:p>
      </dgm:t>
    </dgm:pt>
    <dgm:pt modelId="{1C95D9D8-FBDA-4921-961E-98B7DC0B4E46}" type="pres">
      <dgm:prSet presAssocID="{2F151694-3901-4B37-89DE-1D85070B54FA}" presName="root" presStyleCnt="0">
        <dgm:presLayoutVars>
          <dgm:dir/>
          <dgm:resizeHandles val="exact"/>
        </dgm:presLayoutVars>
      </dgm:prSet>
      <dgm:spPr/>
    </dgm:pt>
    <dgm:pt modelId="{89994FA0-4093-4B27-B2DE-E20ACBA4EE7C}" type="pres">
      <dgm:prSet presAssocID="{AFA67F97-DD59-431C-8AC3-6893831B279E}" presName="compNode" presStyleCnt="0"/>
      <dgm:spPr/>
    </dgm:pt>
    <dgm:pt modelId="{465724A3-24C4-4366-8680-257F7516A08A}" type="pres">
      <dgm:prSet presAssocID="{AFA67F97-DD59-431C-8AC3-6893831B279E}" presName="bgRect" presStyleLbl="bgShp" presStyleIdx="0" presStyleCnt="3"/>
      <dgm:spPr/>
    </dgm:pt>
    <dgm:pt modelId="{0CCD587C-3949-47F9-AA22-15FCEDD96E29}" type="pres">
      <dgm:prSet presAssocID="{AFA67F97-DD59-431C-8AC3-6893831B27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1893DF2-B3AF-4866-A36F-7B5A2EAB827F}" type="pres">
      <dgm:prSet presAssocID="{AFA67F97-DD59-431C-8AC3-6893831B279E}" presName="spaceRect" presStyleCnt="0"/>
      <dgm:spPr/>
    </dgm:pt>
    <dgm:pt modelId="{41783B83-7C6C-43ED-A47A-0136DD55AC0E}" type="pres">
      <dgm:prSet presAssocID="{AFA67F97-DD59-431C-8AC3-6893831B279E}" presName="parTx" presStyleLbl="revTx" presStyleIdx="0" presStyleCnt="3">
        <dgm:presLayoutVars>
          <dgm:chMax val="0"/>
          <dgm:chPref val="0"/>
        </dgm:presLayoutVars>
      </dgm:prSet>
      <dgm:spPr/>
    </dgm:pt>
    <dgm:pt modelId="{88371337-946C-408B-B129-89F003D896F5}" type="pres">
      <dgm:prSet presAssocID="{23437131-6361-4DD9-A146-875F59114353}" presName="sibTrans" presStyleCnt="0"/>
      <dgm:spPr/>
    </dgm:pt>
    <dgm:pt modelId="{235F637B-D3AD-49A3-9C11-CC674801DA09}" type="pres">
      <dgm:prSet presAssocID="{F4ACBC55-0490-4948-BA0E-3FEFDB734CCE}" presName="compNode" presStyleCnt="0"/>
      <dgm:spPr/>
    </dgm:pt>
    <dgm:pt modelId="{1A887517-12F2-4B7C-B45C-94B79520B660}" type="pres">
      <dgm:prSet presAssocID="{F4ACBC55-0490-4948-BA0E-3FEFDB734CCE}" presName="bgRect" presStyleLbl="bgShp" presStyleIdx="1" presStyleCnt="3"/>
      <dgm:spPr/>
    </dgm:pt>
    <dgm:pt modelId="{C81DA86F-3ACC-4BF5-9383-6E8A7E5C0398}" type="pres">
      <dgm:prSet presAssocID="{F4ACBC55-0490-4948-BA0E-3FEFDB734C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C99D25F-605F-49B5-A171-3EE1CCD80C43}" type="pres">
      <dgm:prSet presAssocID="{F4ACBC55-0490-4948-BA0E-3FEFDB734CCE}" presName="spaceRect" presStyleCnt="0"/>
      <dgm:spPr/>
    </dgm:pt>
    <dgm:pt modelId="{5D398929-7666-4C80-8719-1ACCBC665D51}" type="pres">
      <dgm:prSet presAssocID="{F4ACBC55-0490-4948-BA0E-3FEFDB734CCE}" presName="parTx" presStyleLbl="revTx" presStyleIdx="1" presStyleCnt="3">
        <dgm:presLayoutVars>
          <dgm:chMax val="0"/>
          <dgm:chPref val="0"/>
        </dgm:presLayoutVars>
      </dgm:prSet>
      <dgm:spPr/>
    </dgm:pt>
    <dgm:pt modelId="{E4C4DDDC-97EA-41D1-BD58-C7EB2DD74516}" type="pres">
      <dgm:prSet presAssocID="{C4FD62BE-F8EA-43D8-8217-D66593127249}" presName="sibTrans" presStyleCnt="0"/>
      <dgm:spPr/>
    </dgm:pt>
    <dgm:pt modelId="{9885401D-EE1B-45DE-A839-C1D74C52C3FD}" type="pres">
      <dgm:prSet presAssocID="{447B6A2F-4029-46D3-A5FD-1870B6DA1AE5}" presName="compNode" presStyleCnt="0"/>
      <dgm:spPr/>
    </dgm:pt>
    <dgm:pt modelId="{36DE04A8-19F6-4434-9853-6FB37C5F7387}" type="pres">
      <dgm:prSet presAssocID="{447B6A2F-4029-46D3-A5FD-1870B6DA1AE5}" presName="bgRect" presStyleLbl="bgShp" presStyleIdx="2" presStyleCnt="3"/>
      <dgm:spPr/>
    </dgm:pt>
    <dgm:pt modelId="{F1B5C722-F592-42B1-A213-DE20F3D70CC5}" type="pres">
      <dgm:prSet presAssocID="{447B6A2F-4029-46D3-A5FD-1870B6DA1A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C3F1722-FB77-4142-B219-593764879958}" type="pres">
      <dgm:prSet presAssocID="{447B6A2F-4029-46D3-A5FD-1870B6DA1AE5}" presName="spaceRect" presStyleCnt="0"/>
      <dgm:spPr/>
    </dgm:pt>
    <dgm:pt modelId="{11482F52-9A41-4A0D-820D-816BE9F7EA01}" type="pres">
      <dgm:prSet presAssocID="{447B6A2F-4029-46D3-A5FD-1870B6DA1A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7F077E-AC8F-4DEE-A3FE-631E361EB08B}" type="presOf" srcId="{2F151694-3901-4B37-89DE-1D85070B54FA}" destId="{1C95D9D8-FBDA-4921-961E-98B7DC0B4E46}" srcOrd="0" destOrd="0" presId="urn:microsoft.com/office/officeart/2018/2/layout/IconVerticalSolidList"/>
    <dgm:cxn modelId="{FADECBB7-D1FA-42E1-A1E1-F6977ACCE8C6}" srcId="{2F151694-3901-4B37-89DE-1D85070B54FA}" destId="{F4ACBC55-0490-4948-BA0E-3FEFDB734CCE}" srcOrd="1" destOrd="0" parTransId="{68DB6B6C-7D63-4E55-980C-4CFD903FAF4A}" sibTransId="{C4FD62BE-F8EA-43D8-8217-D66593127249}"/>
    <dgm:cxn modelId="{596D17CB-EA2F-48AA-BCCB-AD5C9850C1BE}" type="presOf" srcId="{447B6A2F-4029-46D3-A5FD-1870B6DA1AE5}" destId="{11482F52-9A41-4A0D-820D-816BE9F7EA01}" srcOrd="0" destOrd="0" presId="urn:microsoft.com/office/officeart/2018/2/layout/IconVerticalSolidList"/>
    <dgm:cxn modelId="{06A122D2-3536-4408-9714-E8231720764D}" type="presOf" srcId="{F4ACBC55-0490-4948-BA0E-3FEFDB734CCE}" destId="{5D398929-7666-4C80-8719-1ACCBC665D51}" srcOrd="0" destOrd="0" presId="urn:microsoft.com/office/officeart/2018/2/layout/IconVerticalSolidList"/>
    <dgm:cxn modelId="{F24E72D8-288E-4C8C-B121-8670FD4C7FF8}" srcId="{2F151694-3901-4B37-89DE-1D85070B54FA}" destId="{447B6A2F-4029-46D3-A5FD-1870B6DA1AE5}" srcOrd="2" destOrd="0" parTransId="{354D4571-B9F2-4A43-825D-ABFEC8FB0148}" sibTransId="{548DF211-6F3E-4135-B852-303DDA4AF06D}"/>
    <dgm:cxn modelId="{33FDCADB-2273-41A4-B4BA-8D2CB5F4B90C}" srcId="{2F151694-3901-4B37-89DE-1D85070B54FA}" destId="{AFA67F97-DD59-431C-8AC3-6893831B279E}" srcOrd="0" destOrd="0" parTransId="{EA77051E-B4B6-409E-B931-BD4605A9D7AC}" sibTransId="{23437131-6361-4DD9-A146-875F59114353}"/>
    <dgm:cxn modelId="{7910B4F0-58AC-4272-8E7A-52DF1D956AC2}" type="presOf" srcId="{AFA67F97-DD59-431C-8AC3-6893831B279E}" destId="{41783B83-7C6C-43ED-A47A-0136DD55AC0E}" srcOrd="0" destOrd="0" presId="urn:microsoft.com/office/officeart/2018/2/layout/IconVerticalSolidList"/>
    <dgm:cxn modelId="{7C3B4940-072C-4A1B-B88D-62870B64DB2F}" type="presParOf" srcId="{1C95D9D8-FBDA-4921-961E-98B7DC0B4E46}" destId="{89994FA0-4093-4B27-B2DE-E20ACBA4EE7C}" srcOrd="0" destOrd="0" presId="urn:microsoft.com/office/officeart/2018/2/layout/IconVerticalSolidList"/>
    <dgm:cxn modelId="{41019B8F-BDB6-4D62-937C-7B7E4ED86D50}" type="presParOf" srcId="{89994FA0-4093-4B27-B2DE-E20ACBA4EE7C}" destId="{465724A3-24C4-4366-8680-257F7516A08A}" srcOrd="0" destOrd="0" presId="urn:microsoft.com/office/officeart/2018/2/layout/IconVerticalSolidList"/>
    <dgm:cxn modelId="{7BC9EBDB-9054-4868-A2AF-A64CB3C2180A}" type="presParOf" srcId="{89994FA0-4093-4B27-B2DE-E20ACBA4EE7C}" destId="{0CCD587C-3949-47F9-AA22-15FCEDD96E29}" srcOrd="1" destOrd="0" presId="urn:microsoft.com/office/officeart/2018/2/layout/IconVerticalSolidList"/>
    <dgm:cxn modelId="{EE637778-498D-4C87-AA31-F21E6EC85827}" type="presParOf" srcId="{89994FA0-4093-4B27-B2DE-E20ACBA4EE7C}" destId="{81893DF2-B3AF-4866-A36F-7B5A2EAB827F}" srcOrd="2" destOrd="0" presId="urn:microsoft.com/office/officeart/2018/2/layout/IconVerticalSolidList"/>
    <dgm:cxn modelId="{4C1BB13C-CDE0-4567-8077-ED72776D0BEF}" type="presParOf" srcId="{89994FA0-4093-4B27-B2DE-E20ACBA4EE7C}" destId="{41783B83-7C6C-43ED-A47A-0136DD55AC0E}" srcOrd="3" destOrd="0" presId="urn:microsoft.com/office/officeart/2018/2/layout/IconVerticalSolidList"/>
    <dgm:cxn modelId="{B49ACD1C-9AA9-42D1-B8AA-4B374BEB0307}" type="presParOf" srcId="{1C95D9D8-FBDA-4921-961E-98B7DC0B4E46}" destId="{88371337-946C-408B-B129-89F003D896F5}" srcOrd="1" destOrd="0" presId="urn:microsoft.com/office/officeart/2018/2/layout/IconVerticalSolidList"/>
    <dgm:cxn modelId="{9AD5C89E-7D6C-4E38-B401-A816BCF99208}" type="presParOf" srcId="{1C95D9D8-FBDA-4921-961E-98B7DC0B4E46}" destId="{235F637B-D3AD-49A3-9C11-CC674801DA09}" srcOrd="2" destOrd="0" presId="urn:microsoft.com/office/officeart/2018/2/layout/IconVerticalSolidList"/>
    <dgm:cxn modelId="{4201AB28-95DC-4E21-A301-2482BB826193}" type="presParOf" srcId="{235F637B-D3AD-49A3-9C11-CC674801DA09}" destId="{1A887517-12F2-4B7C-B45C-94B79520B660}" srcOrd="0" destOrd="0" presId="urn:microsoft.com/office/officeart/2018/2/layout/IconVerticalSolidList"/>
    <dgm:cxn modelId="{721BA43E-C736-4679-9542-2809BE6AC988}" type="presParOf" srcId="{235F637B-D3AD-49A3-9C11-CC674801DA09}" destId="{C81DA86F-3ACC-4BF5-9383-6E8A7E5C0398}" srcOrd="1" destOrd="0" presId="urn:microsoft.com/office/officeart/2018/2/layout/IconVerticalSolidList"/>
    <dgm:cxn modelId="{8BD0EAD4-51E7-48C7-8030-5C8648776318}" type="presParOf" srcId="{235F637B-D3AD-49A3-9C11-CC674801DA09}" destId="{9C99D25F-605F-49B5-A171-3EE1CCD80C43}" srcOrd="2" destOrd="0" presId="urn:microsoft.com/office/officeart/2018/2/layout/IconVerticalSolidList"/>
    <dgm:cxn modelId="{C94817BB-3CE9-4CAC-B26D-0CD735EC0C66}" type="presParOf" srcId="{235F637B-D3AD-49A3-9C11-CC674801DA09}" destId="{5D398929-7666-4C80-8719-1ACCBC665D51}" srcOrd="3" destOrd="0" presId="urn:microsoft.com/office/officeart/2018/2/layout/IconVerticalSolidList"/>
    <dgm:cxn modelId="{AE37F99D-0F4A-4D7D-ACEF-13CEDF3A2082}" type="presParOf" srcId="{1C95D9D8-FBDA-4921-961E-98B7DC0B4E46}" destId="{E4C4DDDC-97EA-41D1-BD58-C7EB2DD74516}" srcOrd="3" destOrd="0" presId="urn:microsoft.com/office/officeart/2018/2/layout/IconVerticalSolidList"/>
    <dgm:cxn modelId="{F6BD280D-F49D-4506-95E7-8B2DE3560844}" type="presParOf" srcId="{1C95D9D8-FBDA-4921-961E-98B7DC0B4E46}" destId="{9885401D-EE1B-45DE-A839-C1D74C52C3FD}" srcOrd="4" destOrd="0" presId="urn:microsoft.com/office/officeart/2018/2/layout/IconVerticalSolidList"/>
    <dgm:cxn modelId="{4BDB1BD8-5727-494A-9674-B2B9C3892E69}" type="presParOf" srcId="{9885401D-EE1B-45DE-A839-C1D74C52C3FD}" destId="{36DE04A8-19F6-4434-9853-6FB37C5F7387}" srcOrd="0" destOrd="0" presId="urn:microsoft.com/office/officeart/2018/2/layout/IconVerticalSolidList"/>
    <dgm:cxn modelId="{81E8809B-DC3D-48C9-99CD-5D89CF0FBCA0}" type="presParOf" srcId="{9885401D-EE1B-45DE-A839-C1D74C52C3FD}" destId="{F1B5C722-F592-42B1-A213-DE20F3D70CC5}" srcOrd="1" destOrd="0" presId="urn:microsoft.com/office/officeart/2018/2/layout/IconVerticalSolidList"/>
    <dgm:cxn modelId="{B5109B22-A834-4872-89CF-9DE47EE4389E}" type="presParOf" srcId="{9885401D-EE1B-45DE-A839-C1D74C52C3FD}" destId="{BC3F1722-FB77-4142-B219-593764879958}" srcOrd="2" destOrd="0" presId="urn:microsoft.com/office/officeart/2018/2/layout/IconVerticalSolidList"/>
    <dgm:cxn modelId="{CEF05754-EEE4-4E45-A5B9-E60D50099F93}" type="presParOf" srcId="{9885401D-EE1B-45DE-A839-C1D74C52C3FD}" destId="{11482F52-9A41-4A0D-820D-816BE9F7EA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A5331-7ADB-49AE-BD9E-F68B680DB2CB}">
      <dsp:nvSpPr>
        <dsp:cNvPr id="0" name=""/>
        <dsp:cNvSpPr/>
      </dsp:nvSpPr>
      <dsp:spPr>
        <a:xfrm>
          <a:off x="0" y="8940"/>
          <a:ext cx="6900512" cy="177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err="1"/>
            <a:t>SystemC</a:t>
          </a:r>
          <a:r>
            <a:rPr lang="en-US" sz="3300" kern="1200"/>
            <a:t> / QEMU co-simulation benchmarks should be built and operational</a:t>
          </a:r>
        </a:p>
      </dsp:txBody>
      <dsp:txXfrm>
        <a:off x="86700" y="95640"/>
        <a:ext cx="6727112" cy="1602660"/>
      </dsp:txXfrm>
    </dsp:sp>
    <dsp:sp modelId="{EA459B2D-632D-4EAC-83A2-3E65437B4272}">
      <dsp:nvSpPr>
        <dsp:cNvPr id="0" name=""/>
        <dsp:cNvSpPr/>
      </dsp:nvSpPr>
      <dsp:spPr>
        <a:xfrm>
          <a:off x="0" y="1880040"/>
          <a:ext cx="6900512" cy="1776060"/>
        </a:xfrm>
        <a:prstGeom prst="roundRect">
          <a:avLst/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Prove our understanding of the various modeling tools and methodology</a:t>
          </a:r>
        </a:p>
      </dsp:txBody>
      <dsp:txXfrm>
        <a:off x="86700" y="1966740"/>
        <a:ext cx="6727112" cy="1602660"/>
      </dsp:txXfrm>
    </dsp:sp>
    <dsp:sp modelId="{D194DDE1-C4DC-4B09-8048-254689D7A946}">
      <dsp:nvSpPr>
        <dsp:cNvPr id="0" name=""/>
        <dsp:cNvSpPr/>
      </dsp:nvSpPr>
      <dsp:spPr>
        <a:xfrm>
          <a:off x="0" y="3751140"/>
          <a:ext cx="6900512" cy="1776060"/>
        </a:xfrm>
        <a:prstGeom prst="roundRect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Import additional hardware into the model (e.g. a temperature sensor)</a:t>
          </a:r>
        </a:p>
      </dsp:txBody>
      <dsp:txXfrm>
        <a:off x="86700" y="3837840"/>
        <a:ext cx="6727112" cy="1602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EA64C-4C52-4256-8E8C-558A83652D33}">
      <dsp:nvSpPr>
        <dsp:cNvPr id="0" name=""/>
        <dsp:cNvSpPr/>
      </dsp:nvSpPr>
      <dsp:spPr>
        <a:xfrm>
          <a:off x="0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2B22C5-2015-4C37-A830-02599116089D}">
      <dsp:nvSpPr>
        <dsp:cNvPr id="0" name=""/>
        <dsp:cNvSpPr/>
      </dsp:nvSpPr>
      <dsp:spPr>
        <a:xfrm>
          <a:off x="329803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Clear instructions on replicating our work</a:t>
          </a:r>
        </a:p>
      </dsp:txBody>
      <dsp:txXfrm>
        <a:off x="385008" y="951819"/>
        <a:ext cx="2857818" cy="1774414"/>
      </dsp:txXfrm>
    </dsp:sp>
    <dsp:sp modelId="{FB4BB4FC-CDA6-42E0-A4A0-9171C32EF11D}">
      <dsp:nvSpPr>
        <dsp:cNvPr id="0" name=""/>
        <dsp:cNvSpPr/>
      </dsp:nvSpPr>
      <dsp:spPr>
        <a:xfrm>
          <a:off x="3627834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B5885-0B8F-4529-8FC6-C8F84097DC99}">
      <dsp:nvSpPr>
        <dsp:cNvPr id="0" name=""/>
        <dsp:cNvSpPr/>
      </dsp:nvSpPr>
      <dsp:spPr>
        <a:xfrm>
          <a:off x="3957637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Publishing our work to public open-source projects</a:t>
          </a:r>
        </a:p>
      </dsp:txBody>
      <dsp:txXfrm>
        <a:off x="4012842" y="951819"/>
        <a:ext cx="2857818" cy="1774414"/>
      </dsp:txXfrm>
    </dsp:sp>
    <dsp:sp modelId="{446729A4-4AFA-488A-A647-C77E8143F177}">
      <dsp:nvSpPr>
        <dsp:cNvPr id="0" name=""/>
        <dsp:cNvSpPr/>
      </dsp:nvSpPr>
      <dsp:spPr>
        <a:xfrm>
          <a:off x="7255668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31B15-ABB5-4758-8670-B0F5999DABDB}">
      <dsp:nvSpPr>
        <dsp:cNvPr id="0" name=""/>
        <dsp:cNvSpPr/>
      </dsp:nvSpPr>
      <dsp:spPr>
        <a:xfrm>
          <a:off x="7585471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Following the coding standards and documentation standards prescribed per each public problem</a:t>
          </a:r>
        </a:p>
      </dsp:txBody>
      <dsp:txXfrm>
        <a:off x="7640676" y="951819"/>
        <a:ext cx="2857818" cy="1774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F939-B474-4B05-A2DE-3040C4DD3B13}">
      <dsp:nvSpPr>
        <dsp:cNvPr id="0" name=""/>
        <dsp:cNvSpPr/>
      </dsp:nvSpPr>
      <dsp:spPr>
        <a:xfrm>
          <a:off x="1863600" y="6250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61644-D138-42B5-971C-F92828F161ED}">
      <dsp:nvSpPr>
        <dsp:cNvPr id="0" name=""/>
        <dsp:cNvSpPr/>
      </dsp:nvSpPr>
      <dsp:spPr>
        <a:xfrm>
          <a:off x="2163412" y="306063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46FD5-664C-42B7-8B99-A545FF2C6115}">
      <dsp:nvSpPr>
        <dsp:cNvPr id="0" name=""/>
        <dsp:cNvSpPr/>
      </dsp:nvSpPr>
      <dsp:spPr>
        <a:xfrm>
          <a:off x="1413881" y="1851250"/>
          <a:ext cx="2306250" cy="145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Abide by the coding standard that is evident in the repository we are using</a:t>
          </a:r>
        </a:p>
      </dsp:txBody>
      <dsp:txXfrm>
        <a:off x="1413881" y="1851250"/>
        <a:ext cx="2306250" cy="1453314"/>
      </dsp:txXfrm>
    </dsp:sp>
    <dsp:sp modelId="{1F3FB3BC-9C2D-4DAD-B1F7-DF15DD9C625C}">
      <dsp:nvSpPr>
        <dsp:cNvPr id="0" name=""/>
        <dsp:cNvSpPr/>
      </dsp:nvSpPr>
      <dsp:spPr>
        <a:xfrm>
          <a:off x="4573443" y="6250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7A5BD-F161-4F18-A6A6-0756083E4215}">
      <dsp:nvSpPr>
        <dsp:cNvPr id="0" name=""/>
        <dsp:cNvSpPr/>
      </dsp:nvSpPr>
      <dsp:spPr>
        <a:xfrm>
          <a:off x="4873256" y="306063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1D2BA-B7B3-41EA-BBC9-C7E20B08410E}">
      <dsp:nvSpPr>
        <dsp:cNvPr id="0" name=""/>
        <dsp:cNvSpPr/>
      </dsp:nvSpPr>
      <dsp:spPr>
        <a:xfrm>
          <a:off x="4123725" y="1851250"/>
          <a:ext cx="2306250" cy="145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Make code readable for anyone that will use it (talk through your logic through comments for each process)</a:t>
          </a:r>
        </a:p>
      </dsp:txBody>
      <dsp:txXfrm>
        <a:off x="4123725" y="1851250"/>
        <a:ext cx="2306250" cy="1453314"/>
      </dsp:txXfrm>
    </dsp:sp>
    <dsp:sp modelId="{1387466C-FB93-4647-8A66-DD03631C868C}">
      <dsp:nvSpPr>
        <dsp:cNvPr id="0" name=""/>
        <dsp:cNvSpPr/>
      </dsp:nvSpPr>
      <dsp:spPr>
        <a:xfrm>
          <a:off x="7283287" y="6250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CA1E5-42FD-46C7-A1C0-FEDC49B9E911}">
      <dsp:nvSpPr>
        <dsp:cNvPr id="0" name=""/>
        <dsp:cNvSpPr/>
      </dsp:nvSpPr>
      <dsp:spPr>
        <a:xfrm>
          <a:off x="7583100" y="306063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B1F0-6D70-4A08-9861-12775BC04C3A}">
      <dsp:nvSpPr>
        <dsp:cNvPr id="0" name=""/>
        <dsp:cNvSpPr/>
      </dsp:nvSpPr>
      <dsp:spPr>
        <a:xfrm>
          <a:off x="6833568" y="1851250"/>
          <a:ext cx="2306250" cy="145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latin typeface="Century Gothic" panose="020B0502020202020204"/>
            </a:rPr>
            <a:t>If we have any questions, ask the repository moderators what they think would be best.</a:t>
          </a:r>
          <a:endParaRPr lang="en-US" sz="1600" kern="1200" dirty="0"/>
        </a:p>
      </dsp:txBody>
      <dsp:txXfrm>
        <a:off x="6833568" y="1851250"/>
        <a:ext cx="2306250" cy="1453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724A3-24C4-4366-8680-257F7516A08A}">
      <dsp:nvSpPr>
        <dsp:cNvPr id="0" name=""/>
        <dsp:cNvSpPr/>
      </dsp:nvSpPr>
      <dsp:spPr>
        <a:xfrm>
          <a:off x="0" y="528"/>
          <a:ext cx="5816600" cy="1236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587C-3949-47F9-AA22-15FCEDD96E29}">
      <dsp:nvSpPr>
        <dsp:cNvPr id="0" name=""/>
        <dsp:cNvSpPr/>
      </dsp:nvSpPr>
      <dsp:spPr>
        <a:xfrm>
          <a:off x="373930" y="278658"/>
          <a:ext cx="679873" cy="679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83B83-7C6C-43ED-A47A-0136DD55AC0E}">
      <dsp:nvSpPr>
        <dsp:cNvPr id="0" name=""/>
        <dsp:cNvSpPr/>
      </dsp:nvSpPr>
      <dsp:spPr>
        <a:xfrm>
          <a:off x="1427734" y="528"/>
          <a:ext cx="4388865" cy="123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4" tIns="130824" rIns="130824" bIns="13082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Documentation should match whichever project is actively being contributed too</a:t>
          </a:r>
        </a:p>
      </dsp:txBody>
      <dsp:txXfrm>
        <a:off x="1427734" y="528"/>
        <a:ext cx="4388865" cy="1236133"/>
      </dsp:txXfrm>
    </dsp:sp>
    <dsp:sp modelId="{1A887517-12F2-4B7C-B45C-94B79520B660}">
      <dsp:nvSpPr>
        <dsp:cNvPr id="0" name=""/>
        <dsp:cNvSpPr/>
      </dsp:nvSpPr>
      <dsp:spPr>
        <a:xfrm>
          <a:off x="0" y="1545695"/>
          <a:ext cx="5816600" cy="1236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A86F-3ACC-4BF5-9383-6E8A7E5C0398}">
      <dsp:nvSpPr>
        <dsp:cNvPr id="0" name=""/>
        <dsp:cNvSpPr/>
      </dsp:nvSpPr>
      <dsp:spPr>
        <a:xfrm>
          <a:off x="373930" y="1823825"/>
          <a:ext cx="679873" cy="679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98929-7666-4C80-8719-1ACCBC665D51}">
      <dsp:nvSpPr>
        <dsp:cNvPr id="0" name=""/>
        <dsp:cNvSpPr/>
      </dsp:nvSpPr>
      <dsp:spPr>
        <a:xfrm>
          <a:off x="1427734" y="1545695"/>
          <a:ext cx="4388865" cy="123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4" tIns="130824" rIns="130824" bIns="13082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general, documentation should be concise though descriptive</a:t>
          </a:r>
        </a:p>
      </dsp:txBody>
      <dsp:txXfrm>
        <a:off x="1427734" y="1545695"/>
        <a:ext cx="4388865" cy="1236133"/>
      </dsp:txXfrm>
    </dsp:sp>
    <dsp:sp modelId="{36DE04A8-19F6-4434-9853-6FB37C5F7387}">
      <dsp:nvSpPr>
        <dsp:cNvPr id="0" name=""/>
        <dsp:cNvSpPr/>
      </dsp:nvSpPr>
      <dsp:spPr>
        <a:xfrm>
          <a:off x="0" y="3090862"/>
          <a:ext cx="5816600" cy="1236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5C722-F592-42B1-A213-DE20F3D70CC5}">
      <dsp:nvSpPr>
        <dsp:cNvPr id="0" name=""/>
        <dsp:cNvSpPr/>
      </dsp:nvSpPr>
      <dsp:spPr>
        <a:xfrm>
          <a:off x="373930" y="3368993"/>
          <a:ext cx="679873" cy="6798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82F52-9A41-4A0D-820D-816BE9F7EA01}">
      <dsp:nvSpPr>
        <dsp:cNvPr id="0" name=""/>
        <dsp:cNvSpPr/>
      </dsp:nvSpPr>
      <dsp:spPr>
        <a:xfrm>
          <a:off x="1427734" y="3090862"/>
          <a:ext cx="4388865" cy="123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24" tIns="130824" rIns="130824" bIns="13082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Documentation should be public for public projects, and proprietary when working with proprietary system</a:t>
          </a:r>
        </a:p>
      </dsp:txBody>
      <dsp:txXfrm>
        <a:off x="1427734" y="3090862"/>
        <a:ext cx="4388865" cy="123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2A98E-2B17-4752-88C6-BEAAE85EF14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7438-3301-4AE0-BFBB-41CF381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F7438-3301-4AE0-BFBB-41CF3815B2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Spencer</a:t>
            </a:r>
          </a:p>
          <a:p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After meeting with our sponsor, we were able to narrow down the project scope into the following functional requirements.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First, system C, QEMU</a:t>
            </a:r>
          </a:p>
          <a:p>
            <a:r>
              <a:rPr lang="en-US" dirty="0">
                <a:cs typeface="Calibri"/>
              </a:rPr>
              <a:t>Second, develop tech that proves our understanding</a:t>
            </a:r>
          </a:p>
          <a:p>
            <a:r>
              <a:rPr lang="en-US" dirty="0">
                <a:cs typeface="Calibri"/>
              </a:rPr>
              <a:t>Third, import additional hardware. Greatly increases functionality and reusability of our system.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F7438-3301-4AE0-BFBB-41CF3815B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8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Prince</a:t>
            </a:r>
          </a:p>
          <a:p>
            <a:pPr marL="171450" indent="-171450">
              <a:buFontTx/>
              <a:buChar char="-"/>
            </a:pPr>
            <a:r>
              <a:rPr lang="en-US"/>
              <a:t>Publishing to public repositories</a:t>
            </a:r>
          </a:p>
          <a:p>
            <a:pPr marL="171450" indent="-171450">
              <a:buFontTx/>
              <a:buChar char="-"/>
            </a:pPr>
            <a:r>
              <a:rPr lang="en-US"/>
              <a:t>Following the public code and documentation standards for those repos</a:t>
            </a:r>
          </a:p>
          <a:p>
            <a:pPr marL="171450" indent="-171450">
              <a:buFontTx/>
              <a:buChar char="-"/>
            </a:pPr>
            <a:r>
              <a:rPr lang="en-US"/>
              <a:t>Getting a full demo of end-to-end Linux driver for the protocols he mentions in the abstract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F7438-3301-4AE0-BFBB-41CF3815B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4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F7438-3301-4AE0-BFBB-41CF3815B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Braedon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F7438-3301-4AE0-BFBB-41CF3815B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7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42FA7BE-8464-4271-A5A5-1CCCA86486E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34A2F63-35BC-4110-A690-1BD9237B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DBFF6FE3-26D1-4F93-B945-8C090B537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516" b="102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2CB0A9-00BB-4C1D-88B7-1786CA9B1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en-US"/>
              <a:t>Lightning Talk #1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239CD-A586-472C-B706-92BF9E658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818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Group Sddec-02</a:t>
            </a:r>
          </a:p>
          <a:p>
            <a:pPr>
              <a:lnSpc>
                <a:spcPct val="90000"/>
              </a:lnSpc>
            </a:pPr>
            <a:r>
              <a:rPr lang="en-US" sz="2000"/>
              <a:t>Co-Simulation of a Avionics Interface Device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DBE07-37CB-403F-9B5C-8B6D0248AE24}"/>
              </a:ext>
            </a:extLst>
          </p:cNvPr>
          <p:cNvSpPr txBox="1"/>
          <p:nvPr/>
        </p:nvSpPr>
        <p:spPr>
          <a:xfrm>
            <a:off x="9430299" y="4442936"/>
            <a:ext cx="2356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Matthew Dwyer</a:t>
            </a:r>
          </a:p>
          <a:p>
            <a:r>
              <a:rPr lang="en-US"/>
              <a:t>Prince </a:t>
            </a:r>
            <a:r>
              <a:rPr lang="en-US" err="1"/>
              <a:t>Tshombe</a:t>
            </a:r>
            <a:endParaRPr lang="en-US"/>
          </a:p>
          <a:p>
            <a:r>
              <a:rPr lang="en-US"/>
              <a:t>Braedon Giblin</a:t>
            </a:r>
          </a:p>
          <a:p>
            <a:r>
              <a:rPr lang="en-US"/>
              <a:t>Cody Tomkins</a:t>
            </a:r>
          </a:p>
          <a:p>
            <a:r>
              <a:rPr lang="en-US"/>
              <a:t>Spencer Davis</a:t>
            </a:r>
          </a:p>
        </p:txBody>
      </p:sp>
    </p:spTree>
    <p:extLst>
      <p:ext uri="{BB962C8B-B14F-4D97-AF65-F5344CB8AC3E}">
        <p14:creationId xmlns:p14="http://schemas.microsoft.com/office/powerpoint/2010/main" val="211573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2AF2-FBFF-4C1F-9EDC-59D22870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0881-9037-48BB-9824-BB466795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5277287" cy="363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600"/>
              <a:t>How can you write hardware and software in independently?</a:t>
            </a:r>
          </a:p>
          <a:p>
            <a:pPr>
              <a:lnSpc>
                <a:spcPct val="90000"/>
              </a:lnSpc>
            </a:pPr>
            <a:r>
              <a:rPr lang="en-US" sz="1600"/>
              <a:t>Emulating hardware mechanics utilizing </a:t>
            </a:r>
            <a:r>
              <a:rPr lang="en-US" sz="1600" err="1"/>
              <a:t>SystemC</a:t>
            </a:r>
            <a:r>
              <a:rPr lang="en-US" sz="1600"/>
              <a:t> implementations:</a:t>
            </a:r>
          </a:p>
          <a:p>
            <a:pPr lvl="1">
              <a:lnSpc>
                <a:spcPct val="90000"/>
              </a:lnSpc>
            </a:pPr>
            <a:r>
              <a:rPr lang="en-US"/>
              <a:t>Encode basic interactions of HW to memory-mapped comms.</a:t>
            </a:r>
          </a:p>
          <a:p>
            <a:pPr lvl="1">
              <a:lnSpc>
                <a:spcPct val="90000"/>
              </a:lnSpc>
            </a:pPr>
            <a:r>
              <a:rPr lang="en-US"/>
              <a:t>This abstracts SW’s knowledge of HW, only interactions</a:t>
            </a:r>
          </a:p>
          <a:p>
            <a:pPr>
              <a:lnSpc>
                <a:spcPct val="90000"/>
              </a:lnSpc>
            </a:pPr>
            <a:r>
              <a:rPr lang="en-US" sz="1600"/>
              <a:t>Simulating system firmware on processor</a:t>
            </a:r>
          </a:p>
          <a:p>
            <a:pPr lvl="1">
              <a:lnSpc>
                <a:spcPct val="90000"/>
              </a:lnSpc>
            </a:pPr>
            <a:r>
              <a:rPr lang="en-US"/>
              <a:t>QEMU used to simulate Xilinx platform</a:t>
            </a:r>
          </a:p>
          <a:p>
            <a:pPr lvl="1">
              <a:lnSpc>
                <a:spcPct val="90000"/>
              </a:lnSpc>
            </a:pPr>
            <a:r>
              <a:rPr lang="en-US"/>
              <a:t>Communicates with HW through memory-mapped data with </a:t>
            </a:r>
            <a:r>
              <a:rPr lang="en-US" err="1"/>
              <a:t>SystemC</a:t>
            </a:r>
            <a:r>
              <a:rPr lang="en-US"/>
              <a:t>-TLM</a:t>
            </a:r>
          </a:p>
          <a:p>
            <a:pPr>
              <a:lnSpc>
                <a:spcPct val="90000"/>
              </a:lnSpc>
            </a:pPr>
            <a:r>
              <a:rPr lang="en-US" sz="1600"/>
              <a:t>Can allow for easier testing and development of custom hardware and Linux firmware for </a:t>
            </a:r>
            <a:r>
              <a:rPr lang="en-US" sz="1600" err="1"/>
              <a:t>deviecs</a:t>
            </a:r>
            <a:r>
              <a:rPr lang="en-US" sz="160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9F259-D25F-4933-858A-48213E63C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236" y="2847790"/>
            <a:ext cx="5179289" cy="25766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55C816-A90F-4749-A1B4-4D07A689D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9050" y="629761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8579-F2B3-4778-9F7A-8ED49502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729610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Functional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D6C8A2-83A6-4115-AD60-28A50BD35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72247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491LT1FunctionalRequirements.wav" descr="491LT1FunctionalRequirements.wav">
            <a:hlinkClick r:id="" action="ppaction://media"/>
            <a:extLst>
              <a:ext uri="{FF2B5EF4-FFF2-40B4-BE49-F238E27FC236}">
                <a16:creationId xmlns:a16="http://schemas.microsoft.com/office/drawing/2014/main" id="{ED7DFD87-BE0C-DB44-9660-F9000F19D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17968" y="6169393"/>
            <a:ext cx="413970" cy="4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D33C-E97D-4817-BB87-27FD457D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Non-Functional Requirements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CEA2BDE-FEEA-4C03-BCCF-66903B8E8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749559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411 Morrill Rd">
            <a:hlinkClick r:id="" action="ppaction://media"/>
            <a:extLst>
              <a:ext uri="{FF2B5EF4-FFF2-40B4-BE49-F238E27FC236}">
                <a16:creationId xmlns:a16="http://schemas.microsoft.com/office/drawing/2014/main" id="{1AD50ED3-7138-4C28-A589-8A9456DAE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42030" y="56937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65FA-5CA3-49EE-954C-9530965D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Software Standards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8F07A1-B24F-4368-B840-2F20417E6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335697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34" name="LightningTalk1">
            <a:hlinkClick r:id="" action="ppaction://media"/>
            <a:extLst>
              <a:ext uri="{FF2B5EF4-FFF2-40B4-BE49-F238E27FC236}">
                <a16:creationId xmlns:a16="http://schemas.microsoft.com/office/drawing/2014/main" id="{AFD9BFDD-484A-476A-80BE-F716DF4F5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3243" y="6005419"/>
            <a:ext cx="371662" cy="3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8870E-0E36-4961-8298-60DF16ED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3100"/>
              <a:t>Documentation Standards</a:t>
            </a:r>
            <a:endParaRPr lang="en-US" sz="3100" b="1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D0F3165-4C6A-4B90-83A0-9E4B1B5ED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637084"/>
              </p:ext>
            </p:extLst>
          </p:nvPr>
        </p:nvGraphicFramePr>
        <p:xfrm>
          <a:off x="5556250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6" name="braedon">
            <a:hlinkClick r:id="" action="ppaction://media"/>
            <a:extLst>
              <a:ext uri="{FF2B5EF4-FFF2-40B4-BE49-F238E27FC236}">
                <a16:creationId xmlns:a16="http://schemas.microsoft.com/office/drawing/2014/main" id="{1615118E-C322-4EB7-963B-B5A4E9DF7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03819" y="6083652"/>
            <a:ext cx="560917" cy="5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333</Words>
  <Application>Microsoft Office PowerPoint</Application>
  <PresentationFormat>Widescreen</PresentationFormat>
  <Paragraphs>51</Paragraphs>
  <Slides>6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Quotable</vt:lpstr>
      <vt:lpstr>Lightning Talk #1</vt:lpstr>
      <vt:lpstr>Project Overview</vt:lpstr>
      <vt:lpstr>Functional Requirements</vt:lpstr>
      <vt:lpstr>Non-Functional Requirements</vt:lpstr>
      <vt:lpstr>Software Standards</vt:lpstr>
      <vt:lpstr>Documentation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Talk #1</dc:title>
  <dc:creator>Dwyer, Matthew P</dc:creator>
  <cp:lastModifiedBy>Davis, Spencer J</cp:lastModifiedBy>
  <cp:revision>37</cp:revision>
  <dcterms:created xsi:type="dcterms:W3CDTF">2021-02-17T01:09:47Z</dcterms:created>
  <dcterms:modified xsi:type="dcterms:W3CDTF">2021-02-23T02:12:40Z</dcterms:modified>
</cp:coreProperties>
</file>